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 id="2147483748" r:id="rId5"/>
  </p:sldMasterIdLst>
  <p:notesMasterIdLst>
    <p:notesMasterId r:id="rId31"/>
  </p:notesMasterIdLst>
  <p:sldIdLst>
    <p:sldId id="317" r:id="rId6"/>
    <p:sldId id="1785" r:id="rId7"/>
    <p:sldId id="1787" r:id="rId8"/>
    <p:sldId id="1792" r:id="rId9"/>
    <p:sldId id="1793" r:id="rId10"/>
    <p:sldId id="1794" r:id="rId11"/>
    <p:sldId id="1795" r:id="rId12"/>
    <p:sldId id="1796" r:id="rId13"/>
    <p:sldId id="1797" r:id="rId14"/>
    <p:sldId id="1799" r:id="rId15"/>
    <p:sldId id="1789" r:id="rId16"/>
    <p:sldId id="1800" r:id="rId17"/>
    <p:sldId id="1790" r:id="rId18"/>
    <p:sldId id="1801" r:id="rId19"/>
    <p:sldId id="1802" r:id="rId20"/>
    <p:sldId id="1803" r:id="rId21"/>
    <p:sldId id="1805" r:id="rId22"/>
    <p:sldId id="1806" r:id="rId23"/>
    <p:sldId id="1804" r:id="rId24"/>
    <p:sldId id="1780" r:id="rId25"/>
    <p:sldId id="1781" r:id="rId26"/>
    <p:sldId id="1782" r:id="rId27"/>
    <p:sldId id="1783" r:id="rId28"/>
    <p:sldId id="1784" r:id="rId29"/>
    <p:sldId id="1719"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lombia Productiva / Fábricas de Productividad" id="{AD7C9168-B509-4D4C-AC8D-5BE167C7530D}">
          <p14:sldIdLst>
            <p14:sldId id="317"/>
            <p14:sldId id="1785"/>
            <p14:sldId id="1787"/>
            <p14:sldId id="1792"/>
            <p14:sldId id="1793"/>
            <p14:sldId id="1794"/>
            <p14:sldId id="1795"/>
            <p14:sldId id="1796"/>
            <p14:sldId id="1797"/>
            <p14:sldId id="1799"/>
            <p14:sldId id="1789"/>
            <p14:sldId id="1800"/>
            <p14:sldId id="1790"/>
            <p14:sldId id="1801"/>
            <p14:sldId id="1802"/>
            <p14:sldId id="1803"/>
            <p14:sldId id="1805"/>
            <p14:sldId id="1806"/>
            <p14:sldId id="1804"/>
            <p14:sldId id="1780"/>
            <p14:sldId id="1781"/>
            <p14:sldId id="1782"/>
            <p14:sldId id="1783"/>
            <p14:sldId id="1784"/>
            <p14:sldId id="171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ia Astrid Lopez Ortiz" initials="SALO" lastIdx="12" clrIdx="0"/>
  <p:cmAuthor id="2" name="Lucas Rodriguez Facundo" initials="LR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8E"/>
    <a:srgbClr val="042E58"/>
    <a:srgbClr val="EE6700"/>
    <a:srgbClr val="006B6B"/>
    <a:srgbClr val="A0D5FB"/>
    <a:srgbClr val="90D4CF"/>
    <a:srgbClr val="4F81BD"/>
    <a:srgbClr val="E3F0D2"/>
    <a:srgbClr val="E6F5F4"/>
    <a:srgbClr val="FE9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3EB6EF-9A05-4FDF-B190-4ACC6778F0A6}" v="106" dt="2020-08-26T18:16:40.045"/>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34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Andrely Mendez Herrera" userId="c03846d2-2c25-428e-b15a-666325b9e26a" providerId="ADAL" clId="{C03EB6EF-9A05-4FDF-B190-4ACC6778F0A6}"/>
    <pc:docChg chg="undo custSel addSld delSld modSld sldOrd modSection">
      <pc:chgData name="Karen Andrely Mendez Herrera" userId="c03846d2-2c25-428e-b15a-666325b9e26a" providerId="ADAL" clId="{C03EB6EF-9A05-4FDF-B190-4ACC6778F0A6}" dt="2020-08-26T18:16:40.045" v="4681" actId="207"/>
      <pc:docMkLst>
        <pc:docMk/>
      </pc:docMkLst>
      <pc:sldChg chg="modSp">
        <pc:chgData name="Karen Andrely Mendez Herrera" userId="c03846d2-2c25-428e-b15a-666325b9e26a" providerId="ADAL" clId="{C03EB6EF-9A05-4FDF-B190-4ACC6778F0A6}" dt="2020-07-31T16:27:03.335" v="1712"/>
        <pc:sldMkLst>
          <pc:docMk/>
          <pc:sldMk cId="553321933" sldId="1785"/>
        </pc:sldMkLst>
        <pc:spChg chg="mod">
          <ac:chgData name="Karen Andrely Mendez Herrera" userId="c03846d2-2c25-428e-b15a-666325b9e26a" providerId="ADAL" clId="{C03EB6EF-9A05-4FDF-B190-4ACC6778F0A6}" dt="2020-07-31T16:27:03.335" v="1712"/>
          <ac:spMkLst>
            <pc:docMk/>
            <pc:sldMk cId="553321933" sldId="1785"/>
            <ac:spMk id="2" creationId="{1CA0649F-E4CE-46C7-8A07-E246DDFD95F2}"/>
          </ac:spMkLst>
        </pc:spChg>
        <pc:spChg chg="mod">
          <ac:chgData name="Karen Andrely Mendez Herrera" userId="c03846d2-2c25-428e-b15a-666325b9e26a" providerId="ADAL" clId="{C03EB6EF-9A05-4FDF-B190-4ACC6778F0A6}" dt="2020-07-31T14:19:42.809" v="41" actId="20577"/>
          <ac:spMkLst>
            <pc:docMk/>
            <pc:sldMk cId="553321933" sldId="1785"/>
            <ac:spMk id="4" creationId="{234D9ABA-8E96-43C9-B19E-FE6C5E034F5D}"/>
          </ac:spMkLst>
        </pc:spChg>
      </pc:sldChg>
      <pc:sldChg chg="addSp delSp modSp">
        <pc:chgData name="Karen Andrely Mendez Herrera" userId="c03846d2-2c25-428e-b15a-666325b9e26a" providerId="ADAL" clId="{C03EB6EF-9A05-4FDF-B190-4ACC6778F0A6}" dt="2020-08-26T18:08:43.507" v="4519" actId="1076"/>
        <pc:sldMkLst>
          <pc:docMk/>
          <pc:sldMk cId="3327242592" sldId="1787"/>
        </pc:sldMkLst>
        <pc:spChg chg="mod">
          <ac:chgData name="Karen Andrely Mendez Herrera" userId="c03846d2-2c25-428e-b15a-666325b9e26a" providerId="ADAL" clId="{C03EB6EF-9A05-4FDF-B190-4ACC6778F0A6}" dt="2020-07-31T14:26:54.425" v="55" actId="20577"/>
          <ac:spMkLst>
            <pc:docMk/>
            <pc:sldMk cId="3327242592" sldId="1787"/>
            <ac:spMk id="6" creationId="{F20133E9-960D-4D94-B335-3DA4B9C5B556}"/>
          </ac:spMkLst>
        </pc:spChg>
        <pc:spChg chg="mod">
          <ac:chgData name="Karen Andrely Mendez Herrera" userId="c03846d2-2c25-428e-b15a-666325b9e26a" providerId="ADAL" clId="{C03EB6EF-9A05-4FDF-B190-4ACC6778F0A6}" dt="2020-07-31T14:32:36.087" v="97" actId="1076"/>
          <ac:spMkLst>
            <pc:docMk/>
            <pc:sldMk cId="3327242592" sldId="1787"/>
            <ac:spMk id="7" creationId="{5045D70A-1FEF-4C85-B801-D359ACD59F8D}"/>
          </ac:spMkLst>
        </pc:spChg>
        <pc:spChg chg="add mod">
          <ac:chgData name="Karen Andrely Mendez Herrera" userId="c03846d2-2c25-428e-b15a-666325b9e26a" providerId="ADAL" clId="{C03EB6EF-9A05-4FDF-B190-4ACC6778F0A6}" dt="2020-08-26T18:08:43.507" v="4519" actId="1076"/>
          <ac:spMkLst>
            <pc:docMk/>
            <pc:sldMk cId="3327242592" sldId="1787"/>
            <ac:spMk id="8" creationId="{2895BD30-810F-4BEE-BCE4-992878ED7960}"/>
          </ac:spMkLst>
        </pc:spChg>
        <pc:spChg chg="add mod">
          <ac:chgData name="Karen Andrely Mendez Herrera" userId="c03846d2-2c25-428e-b15a-666325b9e26a" providerId="ADAL" clId="{C03EB6EF-9A05-4FDF-B190-4ACC6778F0A6}" dt="2020-07-31T19:49:35.792" v="4500" actId="14100"/>
          <ac:spMkLst>
            <pc:docMk/>
            <pc:sldMk cId="3327242592" sldId="1787"/>
            <ac:spMk id="16" creationId="{82F5513B-CDD0-4273-9B88-C76E1836221C}"/>
          </ac:spMkLst>
        </pc:spChg>
        <pc:spChg chg="add mod">
          <ac:chgData name="Karen Andrely Mendez Herrera" userId="c03846d2-2c25-428e-b15a-666325b9e26a" providerId="ADAL" clId="{C03EB6EF-9A05-4FDF-B190-4ACC6778F0A6}" dt="2020-07-31T19:49:26.224" v="4498" actId="1076"/>
          <ac:spMkLst>
            <pc:docMk/>
            <pc:sldMk cId="3327242592" sldId="1787"/>
            <ac:spMk id="17" creationId="{42F8F20B-FBD5-4541-A831-152D2ECED5B3}"/>
          </ac:spMkLst>
        </pc:spChg>
        <pc:spChg chg="add del mod">
          <ac:chgData name="Karen Andrely Mendez Herrera" userId="c03846d2-2c25-428e-b15a-666325b9e26a" providerId="ADAL" clId="{C03EB6EF-9A05-4FDF-B190-4ACC6778F0A6}" dt="2020-07-31T19:50:07.838" v="4507" actId="931"/>
          <ac:spMkLst>
            <pc:docMk/>
            <pc:sldMk cId="3327242592" sldId="1787"/>
            <ac:spMk id="22" creationId="{4809E0A0-DBC9-4AAF-9AD8-7BBEE389CAA3}"/>
          </ac:spMkLst>
        </pc:spChg>
        <pc:grpChg chg="del">
          <ac:chgData name="Karen Andrely Mendez Herrera" userId="c03846d2-2c25-428e-b15a-666325b9e26a" providerId="ADAL" clId="{C03EB6EF-9A05-4FDF-B190-4ACC6778F0A6}" dt="2020-07-31T14:27:00" v="56" actId="478"/>
          <ac:grpSpMkLst>
            <pc:docMk/>
            <pc:sldMk cId="3327242592" sldId="1787"/>
            <ac:grpSpMk id="5" creationId="{6CF83E16-E685-495A-8F68-7E3F68FDCCBC}"/>
          </ac:grpSpMkLst>
        </pc:grpChg>
        <pc:grpChg chg="add mod">
          <ac:chgData name="Karen Andrely Mendez Herrera" userId="c03846d2-2c25-428e-b15a-666325b9e26a" providerId="ADAL" clId="{C03EB6EF-9A05-4FDF-B190-4ACC6778F0A6}" dt="2020-07-31T14:29:47.146" v="86" actId="164"/>
          <ac:grpSpMkLst>
            <pc:docMk/>
            <pc:sldMk cId="3327242592" sldId="1787"/>
            <ac:grpSpMk id="12" creationId="{4FB04544-CFC3-42F7-8384-377F173CEE2D}"/>
          </ac:grpSpMkLst>
        </pc:grpChg>
        <pc:grpChg chg="add mod">
          <ac:chgData name="Karen Andrely Mendez Herrera" userId="c03846d2-2c25-428e-b15a-666325b9e26a" providerId="ADAL" clId="{C03EB6EF-9A05-4FDF-B190-4ACC6778F0A6}" dt="2020-07-31T14:32:23.897" v="96" actId="164"/>
          <ac:grpSpMkLst>
            <pc:docMk/>
            <pc:sldMk cId="3327242592" sldId="1787"/>
            <ac:grpSpMk id="13" creationId="{81A837D1-1C73-4097-848E-474AF411363B}"/>
          </ac:grpSpMkLst>
        </pc:grpChg>
        <pc:grpChg chg="add mod">
          <ac:chgData name="Karen Andrely Mendez Herrera" userId="c03846d2-2c25-428e-b15a-666325b9e26a" providerId="ADAL" clId="{C03EB6EF-9A05-4FDF-B190-4ACC6778F0A6}" dt="2020-07-31T19:49:15.480" v="4494" actId="1076"/>
          <ac:grpSpMkLst>
            <pc:docMk/>
            <pc:sldMk cId="3327242592" sldId="1787"/>
            <ac:grpSpMk id="15" creationId="{C29CD7B1-87C7-4A87-8990-11D56AA6772B}"/>
          </ac:grpSpMkLst>
        </pc:grpChg>
        <pc:picChg chg="del">
          <ac:chgData name="Karen Andrely Mendez Herrera" userId="c03846d2-2c25-428e-b15a-666325b9e26a" providerId="ADAL" clId="{C03EB6EF-9A05-4FDF-B190-4ACC6778F0A6}" dt="2020-07-31T14:27:01.232" v="57" actId="478"/>
          <ac:picMkLst>
            <pc:docMk/>
            <pc:sldMk cId="3327242592" sldId="1787"/>
            <ac:picMk id="8" creationId="{653E6E20-7868-4042-9CCE-A5AFA6E792E8}"/>
          </ac:picMkLst>
        </pc:picChg>
        <pc:picChg chg="add mod">
          <ac:chgData name="Karen Andrely Mendez Herrera" userId="c03846d2-2c25-428e-b15a-666325b9e26a" providerId="ADAL" clId="{C03EB6EF-9A05-4FDF-B190-4ACC6778F0A6}" dt="2020-07-31T14:29:09.633" v="79" actId="164"/>
          <ac:picMkLst>
            <pc:docMk/>
            <pc:sldMk cId="3327242592" sldId="1787"/>
            <ac:picMk id="9" creationId="{60B1F7A5-7509-4321-8E8E-27D85A4B476C}"/>
          </ac:picMkLst>
        </pc:picChg>
        <pc:picChg chg="add mod modCrop">
          <ac:chgData name="Karen Andrely Mendez Herrera" userId="c03846d2-2c25-428e-b15a-666325b9e26a" providerId="ADAL" clId="{C03EB6EF-9A05-4FDF-B190-4ACC6778F0A6}" dt="2020-07-31T14:30:54.399" v="88" actId="1076"/>
          <ac:picMkLst>
            <pc:docMk/>
            <pc:sldMk cId="3327242592" sldId="1787"/>
            <ac:picMk id="10" creationId="{93DD5D1F-9420-40DD-9B2E-777407B0FD3F}"/>
          </ac:picMkLst>
        </pc:picChg>
        <pc:picChg chg="add mod modCrop">
          <ac:chgData name="Karen Andrely Mendez Herrera" userId="c03846d2-2c25-428e-b15a-666325b9e26a" providerId="ADAL" clId="{C03EB6EF-9A05-4FDF-B190-4ACC6778F0A6}" dt="2020-07-31T14:29:47.146" v="86" actId="164"/>
          <ac:picMkLst>
            <pc:docMk/>
            <pc:sldMk cId="3327242592" sldId="1787"/>
            <ac:picMk id="11" creationId="{CDE2D352-E102-4BFB-87B2-B640F84C6C2F}"/>
          </ac:picMkLst>
        </pc:picChg>
        <pc:picChg chg="add mod">
          <ac:chgData name="Karen Andrely Mendez Herrera" userId="c03846d2-2c25-428e-b15a-666325b9e26a" providerId="ADAL" clId="{C03EB6EF-9A05-4FDF-B190-4ACC6778F0A6}" dt="2020-07-31T14:32:23.897" v="96" actId="164"/>
          <ac:picMkLst>
            <pc:docMk/>
            <pc:sldMk cId="3327242592" sldId="1787"/>
            <ac:picMk id="14" creationId="{0B37E423-915A-45C0-8C26-3BD242B1CDE6}"/>
          </ac:picMkLst>
        </pc:picChg>
        <pc:picChg chg="add del mod">
          <ac:chgData name="Karen Andrely Mendez Herrera" userId="c03846d2-2c25-428e-b15a-666325b9e26a" providerId="ADAL" clId="{C03EB6EF-9A05-4FDF-B190-4ACC6778F0A6}" dt="2020-07-31T19:50:07.838" v="4507" actId="931"/>
          <ac:picMkLst>
            <pc:docMk/>
            <pc:sldMk cId="3327242592" sldId="1787"/>
            <ac:picMk id="21" creationId="{40170BF5-4F81-4A07-8BEF-F7989C2E308F}"/>
          </ac:picMkLst>
        </pc:picChg>
        <pc:cxnChg chg="add mod">
          <ac:chgData name="Karen Andrely Mendez Herrera" userId="c03846d2-2c25-428e-b15a-666325b9e26a" providerId="ADAL" clId="{C03EB6EF-9A05-4FDF-B190-4ACC6778F0A6}" dt="2020-08-26T18:06:52.932" v="4512" actId="11529"/>
          <ac:cxnSpMkLst>
            <pc:docMk/>
            <pc:sldMk cId="3327242592" sldId="1787"/>
            <ac:cxnSpMk id="3" creationId="{64170F4A-5BA3-420F-9E89-F5F5152DA76F}"/>
          </ac:cxnSpMkLst>
        </pc:cxnChg>
        <pc:cxnChg chg="add mod">
          <ac:chgData name="Karen Andrely Mendez Herrera" userId="c03846d2-2c25-428e-b15a-666325b9e26a" providerId="ADAL" clId="{C03EB6EF-9A05-4FDF-B190-4ACC6778F0A6}" dt="2020-08-26T18:07:14.622" v="4513" actId="11529"/>
          <ac:cxnSpMkLst>
            <pc:docMk/>
            <pc:sldMk cId="3327242592" sldId="1787"/>
            <ac:cxnSpMk id="5" creationId="{C9AF6DDC-F559-4B53-93DE-001CC174CEE4}"/>
          </ac:cxnSpMkLst>
        </pc:cxnChg>
        <pc:cxnChg chg="add del mod">
          <ac:chgData name="Karen Andrely Mendez Herrera" userId="c03846d2-2c25-428e-b15a-666325b9e26a" providerId="ADAL" clId="{C03EB6EF-9A05-4FDF-B190-4ACC6778F0A6}" dt="2020-07-31T19:50:12.072" v="4509" actId="478"/>
          <ac:cxnSpMkLst>
            <pc:docMk/>
            <pc:sldMk cId="3327242592" sldId="1787"/>
            <ac:cxnSpMk id="19" creationId="{FE2161B0-EA7B-40FC-9796-78A2E5C01FF8}"/>
          </ac:cxnSpMkLst>
        </pc:cxnChg>
      </pc:sldChg>
      <pc:sldChg chg="del ord">
        <pc:chgData name="Karen Andrely Mendez Herrera" userId="c03846d2-2c25-428e-b15a-666325b9e26a" providerId="ADAL" clId="{C03EB6EF-9A05-4FDF-B190-4ACC6778F0A6}" dt="2020-07-31T18:45:13.973" v="4076" actId="2696"/>
        <pc:sldMkLst>
          <pc:docMk/>
          <pc:sldMk cId="2762991844" sldId="1788"/>
        </pc:sldMkLst>
      </pc:sldChg>
      <pc:sldChg chg="addSp delSp modSp">
        <pc:chgData name="Karen Andrely Mendez Herrera" userId="c03846d2-2c25-428e-b15a-666325b9e26a" providerId="ADAL" clId="{C03EB6EF-9A05-4FDF-B190-4ACC6778F0A6}" dt="2020-07-31T17:28:16.208" v="2641" actId="20577"/>
        <pc:sldMkLst>
          <pc:docMk/>
          <pc:sldMk cId="3937723891" sldId="1789"/>
        </pc:sldMkLst>
        <pc:spChg chg="mod">
          <ac:chgData name="Karen Andrely Mendez Herrera" userId="c03846d2-2c25-428e-b15a-666325b9e26a" providerId="ADAL" clId="{C03EB6EF-9A05-4FDF-B190-4ACC6778F0A6}" dt="2020-07-31T17:15:08.424" v="2559" actId="1076"/>
          <ac:spMkLst>
            <pc:docMk/>
            <pc:sldMk cId="3937723891" sldId="1789"/>
            <ac:spMk id="2" creationId="{1D6DAECE-03F7-476F-9ED5-A3F5D75B0793}"/>
          </ac:spMkLst>
        </pc:spChg>
        <pc:spChg chg="mod">
          <ac:chgData name="Karen Andrely Mendez Herrera" userId="c03846d2-2c25-428e-b15a-666325b9e26a" providerId="ADAL" clId="{C03EB6EF-9A05-4FDF-B190-4ACC6778F0A6}" dt="2020-07-31T17:28:16.208" v="2641" actId="20577"/>
          <ac:spMkLst>
            <pc:docMk/>
            <pc:sldMk cId="3937723891" sldId="1789"/>
            <ac:spMk id="7" creationId="{2D302429-56F7-4FE7-89B4-55B0921C42F3}"/>
          </ac:spMkLst>
        </pc:spChg>
        <pc:spChg chg="del mod">
          <ac:chgData name="Karen Andrely Mendez Herrera" userId="c03846d2-2c25-428e-b15a-666325b9e26a" providerId="ADAL" clId="{C03EB6EF-9A05-4FDF-B190-4ACC6778F0A6}" dt="2020-07-31T16:42:24.025" v="2358" actId="478"/>
          <ac:spMkLst>
            <pc:docMk/>
            <pc:sldMk cId="3937723891" sldId="1789"/>
            <ac:spMk id="8" creationId="{AEDC2720-AC65-4DD6-9FCF-49A253EE155C}"/>
          </ac:spMkLst>
        </pc:spChg>
        <pc:picChg chg="add mod">
          <ac:chgData name="Karen Andrely Mendez Herrera" userId="c03846d2-2c25-428e-b15a-666325b9e26a" providerId="ADAL" clId="{C03EB6EF-9A05-4FDF-B190-4ACC6778F0A6}" dt="2020-07-31T17:27:17.909" v="2640" actId="1076"/>
          <ac:picMkLst>
            <pc:docMk/>
            <pc:sldMk cId="3937723891" sldId="1789"/>
            <ac:picMk id="3" creationId="{440A071B-6E96-4486-AC1D-CCF83188865C}"/>
          </ac:picMkLst>
        </pc:picChg>
        <pc:picChg chg="del mod">
          <ac:chgData name="Karen Andrely Mendez Herrera" userId="c03846d2-2c25-428e-b15a-666325b9e26a" providerId="ADAL" clId="{C03EB6EF-9A05-4FDF-B190-4ACC6778F0A6}" dt="2020-07-31T17:27:10.133" v="2636" actId="478"/>
          <ac:picMkLst>
            <pc:docMk/>
            <pc:sldMk cId="3937723891" sldId="1789"/>
            <ac:picMk id="4" creationId="{B5B8202E-378E-4682-9801-FE78F453D71D}"/>
          </ac:picMkLst>
        </pc:picChg>
        <pc:picChg chg="del mod">
          <ac:chgData name="Karen Andrely Mendez Herrera" userId="c03846d2-2c25-428e-b15a-666325b9e26a" providerId="ADAL" clId="{C03EB6EF-9A05-4FDF-B190-4ACC6778F0A6}" dt="2020-07-31T16:42:24.641" v="2359" actId="478"/>
          <ac:picMkLst>
            <pc:docMk/>
            <pc:sldMk cId="3937723891" sldId="1789"/>
            <ac:picMk id="6" creationId="{53B9EC5C-3208-4282-8B11-D8D66D2DE15A}"/>
          </ac:picMkLst>
        </pc:picChg>
      </pc:sldChg>
      <pc:sldChg chg="addSp delSp modSp">
        <pc:chgData name="Karen Andrely Mendez Herrera" userId="c03846d2-2c25-428e-b15a-666325b9e26a" providerId="ADAL" clId="{C03EB6EF-9A05-4FDF-B190-4ACC6778F0A6}" dt="2020-08-26T18:15:39.042" v="4679" actId="11529"/>
        <pc:sldMkLst>
          <pc:docMk/>
          <pc:sldMk cId="3000515336" sldId="1790"/>
        </pc:sldMkLst>
        <pc:spChg chg="mod">
          <ac:chgData name="Karen Andrely Mendez Herrera" userId="c03846d2-2c25-428e-b15a-666325b9e26a" providerId="ADAL" clId="{C03EB6EF-9A05-4FDF-B190-4ACC6778F0A6}" dt="2020-07-31T20:38:42.400" v="4511" actId="113"/>
          <ac:spMkLst>
            <pc:docMk/>
            <pc:sldMk cId="3000515336" sldId="1790"/>
            <ac:spMk id="2" creationId="{43F3F7CA-B828-4DF0-8298-70812386C4F0}"/>
          </ac:spMkLst>
        </pc:spChg>
        <pc:spChg chg="add mod">
          <ac:chgData name="Karen Andrely Mendez Herrera" userId="c03846d2-2c25-428e-b15a-666325b9e26a" providerId="ADAL" clId="{C03EB6EF-9A05-4FDF-B190-4ACC6778F0A6}" dt="2020-07-31T17:53:40.198" v="2911" actId="1076"/>
          <ac:spMkLst>
            <pc:docMk/>
            <pc:sldMk cId="3000515336" sldId="1790"/>
            <ac:spMk id="5" creationId="{E6771A7F-2EAE-480D-A887-FDE5CBA071CF}"/>
          </ac:spMkLst>
        </pc:spChg>
        <pc:spChg chg="add mod ord">
          <ac:chgData name="Karen Andrely Mendez Herrera" userId="c03846d2-2c25-428e-b15a-666325b9e26a" providerId="ADAL" clId="{C03EB6EF-9A05-4FDF-B190-4ACC6778F0A6}" dt="2020-07-31T18:23:49.514" v="3431" actId="1076"/>
          <ac:spMkLst>
            <pc:docMk/>
            <pc:sldMk cId="3000515336" sldId="1790"/>
            <ac:spMk id="6" creationId="{5944AEC7-B536-406E-A76E-1E51311453FE}"/>
          </ac:spMkLst>
        </pc:spChg>
        <pc:spChg chg="add mod">
          <ac:chgData name="Karen Andrely Mendez Herrera" userId="c03846d2-2c25-428e-b15a-666325b9e26a" providerId="ADAL" clId="{C03EB6EF-9A05-4FDF-B190-4ACC6778F0A6}" dt="2020-07-31T18:23:53.635" v="3432" actId="1076"/>
          <ac:spMkLst>
            <pc:docMk/>
            <pc:sldMk cId="3000515336" sldId="1790"/>
            <ac:spMk id="8" creationId="{55B2BBC4-3B3B-414E-9C23-AFB317306A46}"/>
          </ac:spMkLst>
        </pc:spChg>
        <pc:picChg chg="add del mod">
          <ac:chgData name="Karen Andrely Mendez Herrera" userId="c03846d2-2c25-428e-b15a-666325b9e26a" providerId="ADAL" clId="{C03EB6EF-9A05-4FDF-B190-4ACC6778F0A6}" dt="2020-07-31T17:58:07.805" v="3138" actId="478"/>
          <ac:picMkLst>
            <pc:docMk/>
            <pc:sldMk cId="3000515336" sldId="1790"/>
            <ac:picMk id="3" creationId="{4D43BA32-1C00-4127-9DEE-0C9DE59B89CB}"/>
          </ac:picMkLst>
        </pc:picChg>
        <pc:picChg chg="del mod">
          <ac:chgData name="Karen Andrely Mendez Herrera" userId="c03846d2-2c25-428e-b15a-666325b9e26a" providerId="ADAL" clId="{C03EB6EF-9A05-4FDF-B190-4ACC6778F0A6}" dt="2020-07-31T17:56:18.270" v="3062" actId="478"/>
          <ac:picMkLst>
            <pc:docMk/>
            <pc:sldMk cId="3000515336" sldId="1790"/>
            <ac:picMk id="4" creationId="{B4A2E188-2D12-4FA0-B815-D0FC3E28F176}"/>
          </ac:picMkLst>
        </pc:picChg>
        <pc:picChg chg="add mod">
          <ac:chgData name="Karen Andrely Mendez Herrera" userId="c03846d2-2c25-428e-b15a-666325b9e26a" providerId="ADAL" clId="{C03EB6EF-9A05-4FDF-B190-4ACC6778F0A6}" dt="2020-07-31T18:23:59.731" v="3433" actId="1076"/>
          <ac:picMkLst>
            <pc:docMk/>
            <pc:sldMk cId="3000515336" sldId="1790"/>
            <ac:picMk id="7" creationId="{B5BF1282-C741-4B3E-B01A-12D664D0D4FE}"/>
          </ac:picMkLst>
        </pc:picChg>
        <pc:cxnChg chg="add mod">
          <ac:chgData name="Karen Andrely Mendez Herrera" userId="c03846d2-2c25-428e-b15a-666325b9e26a" providerId="ADAL" clId="{C03EB6EF-9A05-4FDF-B190-4ACC6778F0A6}" dt="2020-08-26T18:15:27.521" v="4678" actId="11529"/>
          <ac:cxnSpMkLst>
            <pc:docMk/>
            <pc:sldMk cId="3000515336" sldId="1790"/>
            <ac:cxnSpMk id="4" creationId="{B6661922-2593-46B9-9230-329E275994A6}"/>
          </ac:cxnSpMkLst>
        </pc:cxnChg>
        <pc:cxnChg chg="add mod">
          <ac:chgData name="Karen Andrely Mendez Herrera" userId="c03846d2-2c25-428e-b15a-666325b9e26a" providerId="ADAL" clId="{C03EB6EF-9A05-4FDF-B190-4ACC6778F0A6}" dt="2020-08-26T18:15:39.042" v="4679" actId="11529"/>
          <ac:cxnSpMkLst>
            <pc:docMk/>
            <pc:sldMk cId="3000515336" sldId="1790"/>
            <ac:cxnSpMk id="10" creationId="{7A93C2B7-E2FD-4484-BE5E-308B877697F7}"/>
          </ac:cxnSpMkLst>
        </pc:cxnChg>
      </pc:sldChg>
      <pc:sldChg chg="del">
        <pc:chgData name="Karen Andrely Mendez Herrera" userId="c03846d2-2c25-428e-b15a-666325b9e26a" providerId="ADAL" clId="{C03EB6EF-9A05-4FDF-B190-4ACC6778F0A6}" dt="2020-07-31T15:59:00.474" v="1690" actId="2696"/>
        <pc:sldMkLst>
          <pc:docMk/>
          <pc:sldMk cId="404301365" sldId="1791"/>
        </pc:sldMkLst>
      </pc:sldChg>
      <pc:sldChg chg="addSp delSp modSp add">
        <pc:chgData name="Karen Andrely Mendez Herrera" userId="c03846d2-2c25-428e-b15a-666325b9e26a" providerId="ADAL" clId="{C03EB6EF-9A05-4FDF-B190-4ACC6778F0A6}" dt="2020-08-26T18:09:09.909" v="4520" actId="207"/>
        <pc:sldMkLst>
          <pc:docMk/>
          <pc:sldMk cId="4030693600" sldId="1792"/>
        </pc:sldMkLst>
        <pc:spChg chg="add mod">
          <ac:chgData name="Karen Andrely Mendez Herrera" userId="c03846d2-2c25-428e-b15a-666325b9e26a" providerId="ADAL" clId="{C03EB6EF-9A05-4FDF-B190-4ACC6778F0A6}" dt="2020-08-26T18:09:09.909" v="4520" actId="207"/>
          <ac:spMkLst>
            <pc:docMk/>
            <pc:sldMk cId="4030693600" sldId="1792"/>
            <ac:spMk id="3" creationId="{3386D37F-4489-436F-9EE9-BB524603D5BB}"/>
          </ac:spMkLst>
        </pc:spChg>
        <pc:spChg chg="mod">
          <ac:chgData name="Karen Andrely Mendez Herrera" userId="c03846d2-2c25-428e-b15a-666325b9e26a" providerId="ADAL" clId="{C03EB6EF-9A05-4FDF-B190-4ACC6778F0A6}" dt="2020-07-31T14:35:13.313" v="133" actId="5793"/>
          <ac:spMkLst>
            <pc:docMk/>
            <pc:sldMk cId="4030693600" sldId="1792"/>
            <ac:spMk id="7" creationId="{5045D70A-1FEF-4C85-B801-D359ACD59F8D}"/>
          </ac:spMkLst>
        </pc:spChg>
        <pc:grpChg chg="del">
          <ac:chgData name="Karen Andrely Mendez Herrera" userId="c03846d2-2c25-428e-b15a-666325b9e26a" providerId="ADAL" clId="{C03EB6EF-9A05-4FDF-B190-4ACC6778F0A6}" dt="2020-07-31T14:35:16.696" v="134" actId="478"/>
          <ac:grpSpMkLst>
            <pc:docMk/>
            <pc:sldMk cId="4030693600" sldId="1792"/>
            <ac:grpSpMk id="15" creationId="{C29CD7B1-87C7-4A87-8990-11D56AA6772B}"/>
          </ac:grpSpMkLst>
        </pc:grpChg>
        <pc:picChg chg="add del mod">
          <ac:chgData name="Karen Andrely Mendez Herrera" userId="c03846d2-2c25-428e-b15a-666325b9e26a" providerId="ADAL" clId="{C03EB6EF-9A05-4FDF-B190-4ACC6778F0A6}" dt="2020-07-31T15:56:21.734" v="1618" actId="478"/>
          <ac:picMkLst>
            <pc:docMk/>
            <pc:sldMk cId="4030693600" sldId="1792"/>
            <ac:picMk id="2" creationId="{A78CC275-264C-4602-9233-A6313FDF260B}"/>
          </ac:picMkLst>
        </pc:picChg>
        <pc:picChg chg="add mod modCrop">
          <ac:chgData name="Karen Andrely Mendez Herrera" userId="c03846d2-2c25-428e-b15a-666325b9e26a" providerId="ADAL" clId="{C03EB6EF-9A05-4FDF-B190-4ACC6778F0A6}" dt="2020-07-31T15:56:57.260" v="1624" actId="732"/>
          <ac:picMkLst>
            <pc:docMk/>
            <pc:sldMk cId="4030693600" sldId="1792"/>
            <ac:picMk id="4" creationId="{0E536D0A-950A-491D-9659-9170A6AF5134}"/>
          </ac:picMkLst>
        </pc:picChg>
      </pc:sldChg>
      <pc:sldChg chg="addSp modSp add">
        <pc:chgData name="Karen Andrely Mendez Herrera" userId="c03846d2-2c25-428e-b15a-666325b9e26a" providerId="ADAL" clId="{C03EB6EF-9A05-4FDF-B190-4ACC6778F0A6}" dt="2020-08-26T18:10:49.179" v="4533" actId="14100"/>
        <pc:sldMkLst>
          <pc:docMk/>
          <pc:sldMk cId="1607029220" sldId="1793"/>
        </pc:sldMkLst>
        <pc:spChg chg="add mod">
          <ac:chgData name="Karen Andrely Mendez Herrera" userId="c03846d2-2c25-428e-b15a-666325b9e26a" providerId="ADAL" clId="{C03EB6EF-9A05-4FDF-B190-4ACC6778F0A6}" dt="2020-07-31T14:37:43.719" v="164" actId="20577"/>
          <ac:spMkLst>
            <pc:docMk/>
            <pc:sldMk cId="1607029220" sldId="1793"/>
            <ac:spMk id="2" creationId="{6943B262-993F-4269-AE8E-882A2FD86E70}"/>
          </ac:spMkLst>
        </pc:spChg>
        <pc:spChg chg="add mod">
          <ac:chgData name="Karen Andrely Mendez Herrera" userId="c03846d2-2c25-428e-b15a-666325b9e26a" providerId="ADAL" clId="{C03EB6EF-9A05-4FDF-B190-4ACC6778F0A6}" dt="2020-08-26T18:10:20.191" v="4531" actId="1076"/>
          <ac:spMkLst>
            <pc:docMk/>
            <pc:sldMk cId="1607029220" sldId="1793"/>
            <ac:spMk id="4" creationId="{9C6FCFFF-52A7-4563-8A26-1161DC464D88}"/>
          </ac:spMkLst>
        </pc:spChg>
        <pc:spChg chg="add mod">
          <ac:chgData name="Karen Andrely Mendez Herrera" userId="c03846d2-2c25-428e-b15a-666325b9e26a" providerId="ADAL" clId="{C03EB6EF-9A05-4FDF-B190-4ACC6778F0A6}" dt="2020-08-26T18:09:54.276" v="4525" actId="1076"/>
          <ac:spMkLst>
            <pc:docMk/>
            <pc:sldMk cId="1607029220" sldId="1793"/>
            <ac:spMk id="5" creationId="{C3D60BF8-554F-4BA8-A0F1-F8992A5BD50B}"/>
          </ac:spMkLst>
        </pc:spChg>
        <pc:picChg chg="add mod">
          <ac:chgData name="Karen Andrely Mendez Herrera" userId="c03846d2-2c25-428e-b15a-666325b9e26a" providerId="ADAL" clId="{C03EB6EF-9A05-4FDF-B190-4ACC6778F0A6}" dt="2020-08-26T18:09:49.756" v="4524" actId="1076"/>
          <ac:picMkLst>
            <pc:docMk/>
            <pc:sldMk cId="1607029220" sldId="1793"/>
            <ac:picMk id="3" creationId="{C8634971-6384-4DBC-8B52-501DEFCCAB7D}"/>
          </ac:picMkLst>
        </pc:picChg>
        <pc:cxnChg chg="add mod">
          <ac:chgData name="Karen Andrely Mendez Herrera" userId="c03846d2-2c25-428e-b15a-666325b9e26a" providerId="ADAL" clId="{C03EB6EF-9A05-4FDF-B190-4ACC6778F0A6}" dt="2020-08-26T18:10:49.179" v="4533" actId="14100"/>
          <ac:cxnSpMkLst>
            <pc:docMk/>
            <pc:sldMk cId="1607029220" sldId="1793"/>
            <ac:cxnSpMk id="7" creationId="{213B106A-0E2F-4F09-BDA7-5D428CDE3E9A}"/>
          </ac:cxnSpMkLst>
        </pc:cxnChg>
      </pc:sldChg>
      <pc:sldChg chg="addSp modSp add">
        <pc:chgData name="Karen Andrely Mendez Herrera" userId="c03846d2-2c25-428e-b15a-666325b9e26a" providerId="ADAL" clId="{C03EB6EF-9A05-4FDF-B190-4ACC6778F0A6}" dt="2020-08-26T18:11:20.634" v="4535" actId="1076"/>
        <pc:sldMkLst>
          <pc:docMk/>
          <pc:sldMk cId="3342256914" sldId="1794"/>
        </pc:sldMkLst>
        <pc:spChg chg="mod">
          <ac:chgData name="Karen Andrely Mendez Herrera" userId="c03846d2-2c25-428e-b15a-666325b9e26a" providerId="ADAL" clId="{C03EB6EF-9A05-4FDF-B190-4ACC6778F0A6}" dt="2020-08-26T18:11:20.634" v="4535" actId="1076"/>
          <ac:spMkLst>
            <pc:docMk/>
            <pc:sldMk cId="3342256914" sldId="1794"/>
            <ac:spMk id="4" creationId="{9C6FCFFF-52A7-4563-8A26-1161DC464D88}"/>
          </ac:spMkLst>
        </pc:spChg>
        <pc:spChg chg="add mod">
          <ac:chgData name="Karen Andrely Mendez Herrera" userId="c03846d2-2c25-428e-b15a-666325b9e26a" providerId="ADAL" clId="{C03EB6EF-9A05-4FDF-B190-4ACC6778F0A6}" dt="2020-08-26T18:11:12.947" v="4534" actId="11529"/>
          <ac:spMkLst>
            <pc:docMk/>
            <pc:sldMk cId="3342256914" sldId="1794"/>
            <ac:spMk id="5" creationId="{056DE3B0-1041-4BB2-A819-FEFA39E47F8F}"/>
          </ac:spMkLst>
        </pc:spChg>
        <pc:picChg chg="mod">
          <ac:chgData name="Karen Andrely Mendez Herrera" userId="c03846d2-2c25-428e-b15a-666325b9e26a" providerId="ADAL" clId="{C03EB6EF-9A05-4FDF-B190-4ACC6778F0A6}" dt="2020-07-31T14:47:53.343" v="467" actId="1076"/>
          <ac:picMkLst>
            <pc:docMk/>
            <pc:sldMk cId="3342256914" sldId="1794"/>
            <ac:picMk id="3" creationId="{C8634971-6384-4DBC-8B52-501DEFCCAB7D}"/>
          </ac:picMkLst>
        </pc:picChg>
      </pc:sldChg>
      <pc:sldChg chg="addSp modSp add">
        <pc:chgData name="Karen Andrely Mendez Herrera" userId="c03846d2-2c25-428e-b15a-666325b9e26a" providerId="ADAL" clId="{C03EB6EF-9A05-4FDF-B190-4ACC6778F0A6}" dt="2020-08-26T18:12:30.278" v="4544" actId="14100"/>
        <pc:sldMkLst>
          <pc:docMk/>
          <pc:sldMk cId="2584649953" sldId="1795"/>
        </pc:sldMkLst>
        <pc:spChg chg="mod">
          <ac:chgData name="Karen Andrely Mendez Herrera" userId="c03846d2-2c25-428e-b15a-666325b9e26a" providerId="ADAL" clId="{C03EB6EF-9A05-4FDF-B190-4ACC6778F0A6}" dt="2020-08-26T18:12:30.278" v="4544" actId="14100"/>
          <ac:spMkLst>
            <pc:docMk/>
            <pc:sldMk cId="2584649953" sldId="1795"/>
            <ac:spMk id="4" creationId="{9C6FCFFF-52A7-4563-8A26-1161DC464D88}"/>
          </ac:spMkLst>
        </pc:spChg>
        <pc:spChg chg="add mod">
          <ac:chgData name="Karen Andrely Mendez Herrera" userId="c03846d2-2c25-428e-b15a-666325b9e26a" providerId="ADAL" clId="{C03EB6EF-9A05-4FDF-B190-4ACC6778F0A6}" dt="2020-08-26T18:11:58.387" v="4540" actId="14100"/>
          <ac:spMkLst>
            <pc:docMk/>
            <pc:sldMk cId="2584649953" sldId="1795"/>
            <ac:spMk id="5" creationId="{ECF9289E-4711-4501-BA05-65509F4C1CAB}"/>
          </ac:spMkLst>
        </pc:spChg>
      </pc:sldChg>
      <pc:sldChg chg="addSp modSp add">
        <pc:chgData name="Karen Andrely Mendez Herrera" userId="c03846d2-2c25-428e-b15a-666325b9e26a" providerId="ADAL" clId="{C03EB6EF-9A05-4FDF-B190-4ACC6778F0A6}" dt="2020-08-26T18:13:07.275" v="4550" actId="14100"/>
        <pc:sldMkLst>
          <pc:docMk/>
          <pc:sldMk cId="995969481" sldId="1796"/>
        </pc:sldMkLst>
        <pc:spChg chg="mod">
          <ac:chgData name="Karen Andrely Mendez Herrera" userId="c03846d2-2c25-428e-b15a-666325b9e26a" providerId="ADAL" clId="{C03EB6EF-9A05-4FDF-B190-4ACC6778F0A6}" dt="2020-08-26T18:13:07.275" v="4550" actId="14100"/>
          <ac:spMkLst>
            <pc:docMk/>
            <pc:sldMk cId="995969481" sldId="1796"/>
            <ac:spMk id="4" creationId="{9C6FCFFF-52A7-4563-8A26-1161DC464D88}"/>
          </ac:spMkLst>
        </pc:spChg>
        <pc:spChg chg="add mod">
          <ac:chgData name="Karen Andrely Mendez Herrera" userId="c03846d2-2c25-428e-b15a-666325b9e26a" providerId="ADAL" clId="{C03EB6EF-9A05-4FDF-B190-4ACC6778F0A6}" dt="2020-08-26T18:12:57.427" v="4548" actId="14100"/>
          <ac:spMkLst>
            <pc:docMk/>
            <pc:sldMk cId="995969481" sldId="1796"/>
            <ac:spMk id="5" creationId="{3801DCF8-37A3-4236-BBBC-57E803F676C0}"/>
          </ac:spMkLst>
        </pc:spChg>
      </pc:sldChg>
      <pc:sldChg chg="addSp delSp modSp add">
        <pc:chgData name="Karen Andrely Mendez Herrera" userId="c03846d2-2c25-428e-b15a-666325b9e26a" providerId="ADAL" clId="{C03EB6EF-9A05-4FDF-B190-4ACC6778F0A6}" dt="2020-08-26T18:13:35.135" v="4551" actId="11529"/>
        <pc:sldMkLst>
          <pc:docMk/>
          <pc:sldMk cId="2389827303" sldId="1797"/>
        </pc:sldMkLst>
        <pc:spChg chg="mod ord">
          <ac:chgData name="Karen Andrely Mendez Herrera" userId="c03846d2-2c25-428e-b15a-666325b9e26a" providerId="ADAL" clId="{C03EB6EF-9A05-4FDF-B190-4ACC6778F0A6}" dt="2020-07-31T15:14:11.141" v="1252" actId="1076"/>
          <ac:spMkLst>
            <pc:docMk/>
            <pc:sldMk cId="2389827303" sldId="1797"/>
            <ac:spMk id="4" creationId="{9C6FCFFF-52A7-4563-8A26-1161DC464D88}"/>
          </ac:spMkLst>
        </pc:spChg>
        <pc:picChg chg="del">
          <ac:chgData name="Karen Andrely Mendez Herrera" userId="c03846d2-2c25-428e-b15a-666325b9e26a" providerId="ADAL" clId="{C03EB6EF-9A05-4FDF-B190-4ACC6778F0A6}" dt="2020-07-31T15:06:31.285" v="1139" actId="478"/>
          <ac:picMkLst>
            <pc:docMk/>
            <pc:sldMk cId="2389827303" sldId="1797"/>
            <ac:picMk id="3" creationId="{C8634971-6384-4DBC-8B52-501DEFCCAB7D}"/>
          </ac:picMkLst>
        </pc:picChg>
        <pc:picChg chg="add">
          <ac:chgData name="Karen Andrely Mendez Herrera" userId="c03846d2-2c25-428e-b15a-666325b9e26a" providerId="ADAL" clId="{C03EB6EF-9A05-4FDF-B190-4ACC6778F0A6}" dt="2020-07-31T15:06:32.145" v="1140"/>
          <ac:picMkLst>
            <pc:docMk/>
            <pc:sldMk cId="2389827303" sldId="1797"/>
            <ac:picMk id="5" creationId="{7752BC06-6A99-4D1A-B2FB-F9361E82B745}"/>
          </ac:picMkLst>
        </pc:picChg>
        <pc:cxnChg chg="add mod">
          <ac:chgData name="Karen Andrely Mendez Herrera" userId="c03846d2-2c25-428e-b15a-666325b9e26a" providerId="ADAL" clId="{C03EB6EF-9A05-4FDF-B190-4ACC6778F0A6}" dt="2020-08-26T18:13:35.135" v="4551" actId="11529"/>
          <ac:cxnSpMkLst>
            <pc:docMk/>
            <pc:sldMk cId="2389827303" sldId="1797"/>
            <ac:cxnSpMk id="6" creationId="{8C107309-0AA4-438B-8C53-5FBFE7E1B724}"/>
          </ac:cxnSpMkLst>
        </pc:cxnChg>
      </pc:sldChg>
      <pc:sldChg chg="addSp modSp add del">
        <pc:chgData name="Karen Andrely Mendez Herrera" userId="c03846d2-2c25-428e-b15a-666325b9e26a" providerId="ADAL" clId="{C03EB6EF-9A05-4FDF-B190-4ACC6778F0A6}" dt="2020-07-31T15:59:03.314" v="1691" actId="2696"/>
        <pc:sldMkLst>
          <pc:docMk/>
          <pc:sldMk cId="54807454" sldId="1798"/>
        </pc:sldMkLst>
        <pc:picChg chg="add mod modCrop">
          <ac:chgData name="Karen Andrely Mendez Herrera" userId="c03846d2-2c25-428e-b15a-666325b9e26a" providerId="ADAL" clId="{C03EB6EF-9A05-4FDF-B190-4ACC6778F0A6}" dt="2020-07-31T15:20:23.549" v="1258" actId="1076"/>
          <ac:picMkLst>
            <pc:docMk/>
            <pc:sldMk cId="54807454" sldId="1798"/>
            <ac:picMk id="2" creationId="{01DCAFFE-0E94-4EF5-BCA7-042766099D5E}"/>
          </ac:picMkLst>
        </pc:picChg>
      </pc:sldChg>
      <pc:sldChg chg="addSp delSp modSp add">
        <pc:chgData name="Karen Andrely Mendez Herrera" userId="c03846d2-2c25-428e-b15a-666325b9e26a" providerId="ADAL" clId="{C03EB6EF-9A05-4FDF-B190-4ACC6778F0A6}" dt="2020-08-26T18:14:43.214" v="4677" actId="14100"/>
        <pc:sldMkLst>
          <pc:docMk/>
          <pc:sldMk cId="3679712229" sldId="1799"/>
        </pc:sldMkLst>
        <pc:spChg chg="mod ord">
          <ac:chgData name="Karen Andrely Mendez Herrera" userId="c03846d2-2c25-428e-b15a-666325b9e26a" providerId="ADAL" clId="{C03EB6EF-9A05-4FDF-B190-4ACC6778F0A6}" dt="2020-08-26T18:14:35.906" v="4676" actId="14100"/>
          <ac:spMkLst>
            <pc:docMk/>
            <pc:sldMk cId="3679712229" sldId="1799"/>
            <ac:spMk id="4" creationId="{9C6FCFFF-52A7-4563-8A26-1161DC464D88}"/>
          </ac:spMkLst>
        </pc:spChg>
        <pc:spChg chg="add mod">
          <ac:chgData name="Karen Andrely Mendez Herrera" userId="c03846d2-2c25-428e-b15a-666325b9e26a" providerId="ADAL" clId="{C03EB6EF-9A05-4FDF-B190-4ACC6778F0A6}" dt="2020-08-26T18:14:43.214" v="4677" actId="14100"/>
          <ac:spMkLst>
            <pc:docMk/>
            <pc:sldMk cId="3679712229" sldId="1799"/>
            <ac:spMk id="5" creationId="{454D8633-8660-4A83-A2BB-D2612CDC1CE4}"/>
          </ac:spMkLst>
        </pc:spChg>
        <pc:picChg chg="del">
          <ac:chgData name="Karen Andrely Mendez Herrera" userId="c03846d2-2c25-428e-b15a-666325b9e26a" providerId="ADAL" clId="{C03EB6EF-9A05-4FDF-B190-4ACC6778F0A6}" dt="2020-07-31T15:20:34.869" v="1260" actId="478"/>
          <ac:picMkLst>
            <pc:docMk/>
            <pc:sldMk cId="3679712229" sldId="1799"/>
            <ac:picMk id="5" creationId="{7752BC06-6A99-4D1A-B2FB-F9361E82B745}"/>
          </ac:picMkLst>
        </pc:picChg>
        <pc:picChg chg="add mod">
          <ac:chgData name="Karen Andrely Mendez Herrera" userId="c03846d2-2c25-428e-b15a-666325b9e26a" providerId="ADAL" clId="{C03EB6EF-9A05-4FDF-B190-4ACC6778F0A6}" dt="2020-07-31T15:21:46.013" v="1277" actId="1076"/>
          <ac:picMkLst>
            <pc:docMk/>
            <pc:sldMk cId="3679712229" sldId="1799"/>
            <ac:picMk id="6" creationId="{33D85C24-DF56-4EFB-87A9-19E0CC416471}"/>
          </ac:picMkLst>
        </pc:picChg>
      </pc:sldChg>
      <pc:sldChg chg="addSp delSp modSp add">
        <pc:chgData name="Karen Andrely Mendez Herrera" userId="c03846d2-2c25-428e-b15a-666325b9e26a" providerId="ADAL" clId="{C03EB6EF-9A05-4FDF-B190-4ACC6778F0A6}" dt="2020-07-31T17:53:09.493" v="2909" actId="1076"/>
        <pc:sldMkLst>
          <pc:docMk/>
          <pc:sldMk cId="3093410145" sldId="1800"/>
        </pc:sldMkLst>
        <pc:spChg chg="del">
          <ac:chgData name="Karen Andrely Mendez Herrera" userId="c03846d2-2c25-428e-b15a-666325b9e26a" providerId="ADAL" clId="{C03EB6EF-9A05-4FDF-B190-4ACC6778F0A6}" dt="2020-07-31T17:15:24.239" v="2565" actId="478"/>
          <ac:spMkLst>
            <pc:docMk/>
            <pc:sldMk cId="3093410145" sldId="1800"/>
            <ac:spMk id="7" creationId="{2D302429-56F7-4FE7-89B4-55B0921C42F3}"/>
          </ac:spMkLst>
        </pc:spChg>
        <pc:spChg chg="mod">
          <ac:chgData name="Karen Andrely Mendez Herrera" userId="c03846d2-2c25-428e-b15a-666325b9e26a" providerId="ADAL" clId="{C03EB6EF-9A05-4FDF-B190-4ACC6778F0A6}" dt="2020-07-31T17:52:31.803" v="2905" actId="20577"/>
          <ac:spMkLst>
            <pc:docMk/>
            <pc:sldMk cId="3093410145" sldId="1800"/>
            <ac:spMk id="8" creationId="{AEDC2720-AC65-4DD6-9FCF-49A253EE155C}"/>
          </ac:spMkLst>
        </pc:spChg>
        <pc:picChg chg="add mod">
          <ac:chgData name="Karen Andrely Mendez Herrera" userId="c03846d2-2c25-428e-b15a-666325b9e26a" providerId="ADAL" clId="{C03EB6EF-9A05-4FDF-B190-4ACC6778F0A6}" dt="2020-07-31T17:53:09.493" v="2909" actId="1076"/>
          <ac:picMkLst>
            <pc:docMk/>
            <pc:sldMk cId="3093410145" sldId="1800"/>
            <ac:picMk id="3" creationId="{62825E4E-1765-4792-8C12-194DB13596CB}"/>
          </ac:picMkLst>
        </pc:picChg>
        <pc:picChg chg="del">
          <ac:chgData name="Karen Andrely Mendez Herrera" userId="c03846d2-2c25-428e-b15a-666325b9e26a" providerId="ADAL" clId="{C03EB6EF-9A05-4FDF-B190-4ACC6778F0A6}" dt="2020-07-31T17:15:21.557" v="2564" actId="478"/>
          <ac:picMkLst>
            <pc:docMk/>
            <pc:sldMk cId="3093410145" sldId="1800"/>
            <ac:picMk id="4" creationId="{B5B8202E-378E-4682-9801-FE78F453D71D}"/>
          </ac:picMkLst>
        </pc:picChg>
        <pc:picChg chg="del mod">
          <ac:chgData name="Karen Andrely Mendez Herrera" userId="c03846d2-2c25-428e-b15a-666325b9e26a" providerId="ADAL" clId="{C03EB6EF-9A05-4FDF-B190-4ACC6778F0A6}" dt="2020-07-31T17:53:03.294" v="2906" actId="478"/>
          <ac:picMkLst>
            <pc:docMk/>
            <pc:sldMk cId="3093410145" sldId="1800"/>
            <ac:picMk id="6" creationId="{53B9EC5C-3208-4282-8B11-D8D66D2DE15A}"/>
          </ac:picMkLst>
        </pc:picChg>
      </pc:sldChg>
      <pc:sldChg chg="add del">
        <pc:chgData name="Karen Andrely Mendez Herrera" userId="c03846d2-2c25-428e-b15a-666325b9e26a" providerId="ADAL" clId="{C03EB6EF-9A05-4FDF-B190-4ACC6778F0A6}" dt="2020-07-31T16:27:35.841" v="1714" actId="2696"/>
        <pc:sldMkLst>
          <pc:docMk/>
          <pc:sldMk cId="3906216265" sldId="1800"/>
        </pc:sldMkLst>
      </pc:sldChg>
      <pc:sldChg chg="addSp delSp modSp add">
        <pc:chgData name="Karen Andrely Mendez Herrera" userId="c03846d2-2c25-428e-b15a-666325b9e26a" providerId="ADAL" clId="{C03EB6EF-9A05-4FDF-B190-4ACC6778F0A6}" dt="2020-07-31T18:40:11.153" v="4057" actId="1076"/>
        <pc:sldMkLst>
          <pc:docMk/>
          <pc:sldMk cId="4017291309" sldId="1801"/>
        </pc:sldMkLst>
        <pc:spChg chg="add mod">
          <ac:chgData name="Karen Andrely Mendez Herrera" userId="c03846d2-2c25-428e-b15a-666325b9e26a" providerId="ADAL" clId="{C03EB6EF-9A05-4FDF-B190-4ACC6778F0A6}" dt="2020-07-31T18:40:07.443" v="4056" actId="1076"/>
          <ac:spMkLst>
            <pc:docMk/>
            <pc:sldMk cId="4017291309" sldId="1801"/>
            <ac:spMk id="5" creationId="{FF93CFD3-1E13-4CE9-91AB-FA73564DC3E0}"/>
          </ac:spMkLst>
        </pc:spChg>
        <pc:spChg chg="add mod">
          <ac:chgData name="Karen Andrely Mendez Herrera" userId="c03846d2-2c25-428e-b15a-666325b9e26a" providerId="ADAL" clId="{C03EB6EF-9A05-4FDF-B190-4ACC6778F0A6}" dt="2020-07-31T18:40:00.940" v="4055" actId="1076"/>
          <ac:spMkLst>
            <pc:docMk/>
            <pc:sldMk cId="4017291309" sldId="1801"/>
            <ac:spMk id="6" creationId="{6BCBBEE8-EFC6-46BE-96E0-50DC30C4FA82}"/>
          </ac:spMkLst>
        </pc:spChg>
        <pc:picChg chg="add del mod">
          <ac:chgData name="Karen Andrely Mendez Herrera" userId="c03846d2-2c25-428e-b15a-666325b9e26a" providerId="ADAL" clId="{C03EB6EF-9A05-4FDF-B190-4ACC6778F0A6}" dt="2020-07-31T18:19:49.284" v="3376" actId="478"/>
          <ac:picMkLst>
            <pc:docMk/>
            <pc:sldMk cId="4017291309" sldId="1801"/>
            <ac:picMk id="2" creationId="{061B4FEE-8A2B-4222-B6A6-60D0B4D445AC}"/>
          </ac:picMkLst>
        </pc:picChg>
        <pc:picChg chg="add del mod">
          <ac:chgData name="Karen Andrely Mendez Herrera" userId="c03846d2-2c25-428e-b15a-666325b9e26a" providerId="ADAL" clId="{C03EB6EF-9A05-4FDF-B190-4ACC6778F0A6}" dt="2020-07-31T18:20:34.751" v="3379" actId="478"/>
          <ac:picMkLst>
            <pc:docMk/>
            <pc:sldMk cId="4017291309" sldId="1801"/>
            <ac:picMk id="3" creationId="{385FC5A7-B88E-45D9-8B10-F87F7FD4E8D7}"/>
          </ac:picMkLst>
        </pc:picChg>
        <pc:picChg chg="add mod">
          <ac:chgData name="Karen Andrely Mendez Herrera" userId="c03846d2-2c25-428e-b15a-666325b9e26a" providerId="ADAL" clId="{C03EB6EF-9A05-4FDF-B190-4ACC6778F0A6}" dt="2020-07-31T18:40:11.153" v="4057" actId="1076"/>
          <ac:picMkLst>
            <pc:docMk/>
            <pc:sldMk cId="4017291309" sldId="1801"/>
            <ac:picMk id="4" creationId="{6C5AE4BD-CABF-4771-A5CE-96B1D17461E6}"/>
          </ac:picMkLst>
        </pc:picChg>
      </pc:sldChg>
      <pc:sldChg chg="addSp delSp modSp add">
        <pc:chgData name="Karen Andrely Mendez Herrera" userId="c03846d2-2c25-428e-b15a-666325b9e26a" providerId="ADAL" clId="{C03EB6EF-9A05-4FDF-B190-4ACC6778F0A6}" dt="2020-08-26T18:16:40.045" v="4681" actId="207"/>
        <pc:sldMkLst>
          <pc:docMk/>
          <pc:sldMk cId="3875280854" sldId="1802"/>
        </pc:sldMkLst>
        <pc:spChg chg="add mod">
          <ac:chgData name="Karen Andrely Mendez Herrera" userId="c03846d2-2c25-428e-b15a-666325b9e26a" providerId="ADAL" clId="{C03EB6EF-9A05-4FDF-B190-4ACC6778F0A6}" dt="2020-07-31T19:19:20.256" v="4446" actId="20577"/>
          <ac:spMkLst>
            <pc:docMk/>
            <pc:sldMk cId="3875280854" sldId="1802"/>
            <ac:spMk id="2" creationId="{CE5665CD-2BCC-4356-8AA4-CEBC0FD465C3}"/>
          </ac:spMkLst>
        </pc:spChg>
        <pc:spChg chg="add mod">
          <ac:chgData name="Karen Andrely Mendez Herrera" userId="c03846d2-2c25-428e-b15a-666325b9e26a" providerId="ADAL" clId="{C03EB6EF-9A05-4FDF-B190-4ACC6778F0A6}" dt="2020-08-26T18:16:40.045" v="4681" actId="207"/>
          <ac:spMkLst>
            <pc:docMk/>
            <pc:sldMk cId="3875280854" sldId="1802"/>
            <ac:spMk id="5" creationId="{C6566282-AD0F-4A9E-BAAE-560ED38B46B9}"/>
          </ac:spMkLst>
        </pc:spChg>
        <pc:spChg chg="add mod ord">
          <ac:chgData name="Karen Andrely Mendez Herrera" userId="c03846d2-2c25-428e-b15a-666325b9e26a" providerId="ADAL" clId="{C03EB6EF-9A05-4FDF-B190-4ACC6778F0A6}" dt="2020-07-31T18:54:33.139" v="4278" actId="1076"/>
          <ac:spMkLst>
            <pc:docMk/>
            <pc:sldMk cId="3875280854" sldId="1802"/>
            <ac:spMk id="6" creationId="{2F3381AC-F5E0-448B-9F05-0A615EF34628}"/>
          </ac:spMkLst>
        </pc:spChg>
        <pc:picChg chg="add mod">
          <ac:chgData name="Karen Andrely Mendez Herrera" userId="c03846d2-2c25-428e-b15a-666325b9e26a" providerId="ADAL" clId="{C03EB6EF-9A05-4FDF-B190-4ACC6778F0A6}" dt="2020-07-31T18:53:36.950" v="4251" actId="1076"/>
          <ac:picMkLst>
            <pc:docMk/>
            <pc:sldMk cId="3875280854" sldId="1802"/>
            <ac:picMk id="3" creationId="{6404443C-A2B2-45C1-84B4-EE808290B1ED}"/>
          </ac:picMkLst>
        </pc:picChg>
        <pc:picChg chg="add del mod">
          <ac:chgData name="Karen Andrely Mendez Herrera" userId="c03846d2-2c25-428e-b15a-666325b9e26a" providerId="ADAL" clId="{C03EB6EF-9A05-4FDF-B190-4ACC6778F0A6}" dt="2020-07-31T18:53:29.435" v="4247" actId="478"/>
          <ac:picMkLst>
            <pc:docMk/>
            <pc:sldMk cId="3875280854" sldId="1802"/>
            <ac:picMk id="4" creationId="{1281DABB-1340-4E80-9E67-4440A4057D5E}"/>
          </ac:picMkLst>
        </pc:picChg>
        <pc:picChg chg="add mod">
          <ac:chgData name="Karen Andrely Mendez Herrera" userId="c03846d2-2c25-428e-b15a-666325b9e26a" providerId="ADAL" clId="{C03EB6EF-9A05-4FDF-B190-4ACC6778F0A6}" dt="2020-07-31T18:55:14.323" v="4281" actId="1076"/>
          <ac:picMkLst>
            <pc:docMk/>
            <pc:sldMk cId="3875280854" sldId="1802"/>
            <ac:picMk id="7" creationId="{5EE8D8DD-7209-4E68-9567-45E2A8F538A7}"/>
          </ac:picMkLst>
        </pc:picChg>
        <pc:cxnChg chg="add mod">
          <ac:chgData name="Karen Andrely Mendez Herrera" userId="c03846d2-2c25-428e-b15a-666325b9e26a" providerId="ADAL" clId="{C03EB6EF-9A05-4FDF-B190-4ACC6778F0A6}" dt="2020-08-26T18:16:33.594" v="4680" actId="11529"/>
          <ac:cxnSpMkLst>
            <pc:docMk/>
            <pc:sldMk cId="3875280854" sldId="1802"/>
            <ac:cxnSpMk id="8" creationId="{0283FAC5-3C84-469E-91F1-EFBE8760EC40}"/>
          </ac:cxnSpMkLst>
        </pc:cxnChg>
      </pc:sldChg>
      <pc:sldChg chg="addSp delSp modSp add">
        <pc:chgData name="Karen Andrely Mendez Herrera" userId="c03846d2-2c25-428e-b15a-666325b9e26a" providerId="ADAL" clId="{C03EB6EF-9A05-4FDF-B190-4ACC6778F0A6}" dt="2020-07-31T19:20:07.842" v="4460" actId="20577"/>
        <pc:sldMkLst>
          <pc:docMk/>
          <pc:sldMk cId="2763570752" sldId="1803"/>
        </pc:sldMkLst>
        <pc:spChg chg="add del mod">
          <ac:chgData name="Karen Andrely Mendez Herrera" userId="c03846d2-2c25-428e-b15a-666325b9e26a" providerId="ADAL" clId="{C03EB6EF-9A05-4FDF-B190-4ACC6778F0A6}" dt="2020-07-31T19:20:03.075" v="4455" actId="478"/>
          <ac:spMkLst>
            <pc:docMk/>
            <pc:sldMk cId="2763570752" sldId="1803"/>
            <ac:spMk id="3" creationId="{10067B6C-AA6B-4E60-A804-E2A9A5A050C6}"/>
          </ac:spMkLst>
        </pc:spChg>
        <pc:spChg chg="add mod">
          <ac:chgData name="Karen Andrely Mendez Herrera" userId="c03846d2-2c25-428e-b15a-666325b9e26a" providerId="ADAL" clId="{C03EB6EF-9A05-4FDF-B190-4ACC6778F0A6}" dt="2020-07-31T19:20:07.842" v="4460" actId="20577"/>
          <ac:spMkLst>
            <pc:docMk/>
            <pc:sldMk cId="2763570752" sldId="1803"/>
            <ac:spMk id="4" creationId="{48D0135F-6B1C-44DE-8D04-C2F23570E561}"/>
          </ac:spMkLst>
        </pc:spChg>
        <pc:picChg chg="add mod">
          <ac:chgData name="Karen Andrely Mendez Herrera" userId="c03846d2-2c25-428e-b15a-666325b9e26a" providerId="ADAL" clId="{C03EB6EF-9A05-4FDF-B190-4ACC6778F0A6}" dt="2020-07-31T18:42:36.006" v="4068" actId="14100"/>
          <ac:picMkLst>
            <pc:docMk/>
            <pc:sldMk cId="2763570752" sldId="1803"/>
            <ac:picMk id="2" creationId="{8D2AEE72-4F3D-41CB-8A09-192B79BAF82A}"/>
          </ac:picMkLst>
        </pc:picChg>
      </pc:sldChg>
      <pc:sldChg chg="addSp delSp modSp add">
        <pc:chgData name="Karen Andrely Mendez Herrera" userId="c03846d2-2c25-428e-b15a-666325b9e26a" providerId="ADAL" clId="{C03EB6EF-9A05-4FDF-B190-4ACC6778F0A6}" dt="2020-07-31T18:58:11.839" v="4378" actId="1076"/>
        <pc:sldMkLst>
          <pc:docMk/>
          <pc:sldMk cId="1977737766" sldId="1804"/>
        </pc:sldMkLst>
        <pc:spChg chg="add mod">
          <ac:chgData name="Karen Andrely Mendez Herrera" userId="c03846d2-2c25-428e-b15a-666325b9e26a" providerId="ADAL" clId="{C03EB6EF-9A05-4FDF-B190-4ACC6778F0A6}" dt="2020-07-31T18:58:11.839" v="4378" actId="1076"/>
          <ac:spMkLst>
            <pc:docMk/>
            <pc:sldMk cId="1977737766" sldId="1804"/>
            <ac:spMk id="6" creationId="{12B95531-9AEE-4BC9-AC2B-560DCF6B646C}"/>
          </ac:spMkLst>
        </pc:spChg>
        <pc:picChg chg="add mod">
          <ac:chgData name="Karen Andrely Mendez Herrera" userId="c03846d2-2c25-428e-b15a-666325b9e26a" providerId="ADAL" clId="{C03EB6EF-9A05-4FDF-B190-4ACC6778F0A6}" dt="2020-07-31T18:44:01.403" v="4072" actId="14100"/>
          <ac:picMkLst>
            <pc:docMk/>
            <pc:sldMk cId="1977737766" sldId="1804"/>
            <ac:picMk id="2" creationId="{B54C5D88-7CE9-4CC5-A762-E4C3F93C1759}"/>
          </ac:picMkLst>
        </pc:picChg>
        <pc:picChg chg="add del">
          <ac:chgData name="Karen Andrely Mendez Herrera" userId="c03846d2-2c25-428e-b15a-666325b9e26a" providerId="ADAL" clId="{C03EB6EF-9A05-4FDF-B190-4ACC6778F0A6}" dt="2020-07-31T18:55:55.227" v="4284"/>
          <ac:picMkLst>
            <pc:docMk/>
            <pc:sldMk cId="1977737766" sldId="1804"/>
            <ac:picMk id="5" creationId="{6CED6D34-54A1-4274-AFB9-FD77372E278A}"/>
          </ac:picMkLst>
        </pc:picChg>
        <pc:cxnChg chg="add mod">
          <ac:chgData name="Karen Andrely Mendez Herrera" userId="c03846d2-2c25-428e-b15a-666325b9e26a" providerId="ADAL" clId="{C03EB6EF-9A05-4FDF-B190-4ACC6778F0A6}" dt="2020-07-31T18:44:46.065" v="4075" actId="14100"/>
          <ac:cxnSpMkLst>
            <pc:docMk/>
            <pc:sldMk cId="1977737766" sldId="1804"/>
            <ac:cxnSpMk id="3" creationId="{BBFEBCEE-BCD0-458E-9805-A2BEE6FEE097}"/>
          </ac:cxnSpMkLst>
        </pc:cxnChg>
      </pc:sldChg>
      <pc:sldChg chg="addSp modSp add">
        <pc:chgData name="Karen Andrely Mendez Herrera" userId="c03846d2-2c25-428e-b15a-666325b9e26a" providerId="ADAL" clId="{C03EB6EF-9A05-4FDF-B190-4ACC6778F0A6}" dt="2020-07-31T19:29:32.681" v="4489" actId="732"/>
        <pc:sldMkLst>
          <pc:docMk/>
          <pc:sldMk cId="2342245691" sldId="1805"/>
        </pc:sldMkLst>
        <pc:picChg chg="add mod modCrop">
          <ac:chgData name="Karen Andrely Mendez Herrera" userId="c03846d2-2c25-428e-b15a-666325b9e26a" providerId="ADAL" clId="{C03EB6EF-9A05-4FDF-B190-4ACC6778F0A6}" dt="2020-07-31T19:29:32.681" v="4489" actId="732"/>
          <ac:picMkLst>
            <pc:docMk/>
            <pc:sldMk cId="2342245691" sldId="1805"/>
            <ac:picMk id="2" creationId="{4476F8AA-61EE-4BD1-A6DF-75A56D311F23}"/>
          </ac:picMkLst>
        </pc:picChg>
        <pc:picChg chg="add mod">
          <ac:chgData name="Karen Andrely Mendez Herrera" userId="c03846d2-2c25-428e-b15a-666325b9e26a" providerId="ADAL" clId="{C03EB6EF-9A05-4FDF-B190-4ACC6778F0A6}" dt="2020-07-31T19:27:25.626" v="4485" actId="1076"/>
          <ac:picMkLst>
            <pc:docMk/>
            <pc:sldMk cId="2342245691" sldId="1805"/>
            <ac:picMk id="3" creationId="{314A2CCD-01C3-4A00-B9B8-FA7F7DC4EF4B}"/>
          </ac:picMkLst>
        </pc:picChg>
      </pc:sldChg>
      <pc:sldChg chg="addSp modSp add">
        <pc:chgData name="Karen Andrely Mendez Herrera" userId="c03846d2-2c25-428e-b15a-666325b9e26a" providerId="ADAL" clId="{C03EB6EF-9A05-4FDF-B190-4ACC6778F0A6}" dt="2020-07-31T19:27:32.013" v="4487" actId="1076"/>
        <pc:sldMkLst>
          <pc:docMk/>
          <pc:sldMk cId="3662330513" sldId="1806"/>
        </pc:sldMkLst>
        <pc:picChg chg="add mod">
          <ac:chgData name="Karen Andrely Mendez Herrera" userId="c03846d2-2c25-428e-b15a-666325b9e26a" providerId="ADAL" clId="{C03EB6EF-9A05-4FDF-B190-4ACC6778F0A6}" dt="2020-07-31T19:27:32.013" v="4487" actId="1076"/>
          <ac:picMkLst>
            <pc:docMk/>
            <pc:sldMk cId="3662330513" sldId="1806"/>
            <ac:picMk id="2" creationId="{3D310B2E-5CFA-4A5B-9E35-8509FA812018}"/>
          </ac:picMkLst>
        </pc:picChg>
        <pc:picChg chg="add mod modCrop">
          <ac:chgData name="Karen Andrely Mendez Herrera" userId="c03846d2-2c25-428e-b15a-666325b9e26a" providerId="ADAL" clId="{C03EB6EF-9A05-4FDF-B190-4ACC6778F0A6}" dt="2020-07-31T19:27:10.633" v="4480" actId="1076"/>
          <ac:picMkLst>
            <pc:docMk/>
            <pc:sldMk cId="3662330513" sldId="1806"/>
            <ac:picMk id="3" creationId="{BDD9DC4A-0C8A-494D-9085-93F13DFAEC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B7146-094E-5246-85DE-FAA38B7DC8D7}" type="datetimeFigureOut">
              <a:rPr lang="es-ES_tradnl" smtClean="0"/>
              <a:t>26/08/2020</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9FD72-4945-B047-BD14-FEE9F273F5EE}" type="slidenum">
              <a:rPr lang="es-ES_tradnl" smtClean="0"/>
              <a:t>‹Nº›</a:t>
            </a:fld>
            <a:endParaRPr lang="es-ES_tradnl"/>
          </a:p>
        </p:txBody>
      </p:sp>
    </p:spTree>
    <p:extLst>
      <p:ext uri="{BB962C8B-B14F-4D97-AF65-F5344CB8AC3E}">
        <p14:creationId xmlns:p14="http://schemas.microsoft.com/office/powerpoint/2010/main" val="963959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2CB68E-7A46-F947-A9F0-037B6BFF628D}"/>
              </a:ext>
            </a:extLst>
          </p:cNvPr>
          <p:cNvSpPr/>
          <p:nvPr userDrawn="1"/>
        </p:nvSpPr>
        <p:spPr>
          <a:xfrm>
            <a:off x="0" y="4603500"/>
            <a:ext cx="9144000" cy="540000"/>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7" name="Group 6">
            <a:extLst>
              <a:ext uri="{FF2B5EF4-FFF2-40B4-BE49-F238E27FC236}">
                <a16:creationId xmlns:a16="http://schemas.microsoft.com/office/drawing/2014/main" id="{0A4D0265-E805-3849-BD58-8C996ADAC69B}"/>
              </a:ext>
            </a:extLst>
          </p:cNvPr>
          <p:cNvGrpSpPr>
            <a:grpSpLocks noChangeAspect="1"/>
          </p:cNvGrpSpPr>
          <p:nvPr userDrawn="1"/>
        </p:nvGrpSpPr>
        <p:grpSpPr>
          <a:xfrm>
            <a:off x="3145511" y="4708152"/>
            <a:ext cx="2852978" cy="324000"/>
            <a:chOff x="2905545" y="4708152"/>
            <a:chExt cx="3169975" cy="360000"/>
          </a:xfrm>
        </p:grpSpPr>
        <p:pic>
          <p:nvPicPr>
            <p:cNvPr id="8" name="Picture 7">
              <a:extLst>
                <a:ext uri="{FF2B5EF4-FFF2-40B4-BE49-F238E27FC236}">
                  <a16:creationId xmlns:a16="http://schemas.microsoft.com/office/drawing/2014/main" id="{52355334-7070-B54C-8986-7FCD37421E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05545" y="4717505"/>
              <a:ext cx="1731206" cy="341294"/>
            </a:xfrm>
            <a:prstGeom prst="rect">
              <a:avLst/>
            </a:prstGeom>
          </p:spPr>
        </p:pic>
        <p:pic>
          <p:nvPicPr>
            <p:cNvPr id="9" name="Picture 8">
              <a:extLst>
                <a:ext uri="{FF2B5EF4-FFF2-40B4-BE49-F238E27FC236}">
                  <a16:creationId xmlns:a16="http://schemas.microsoft.com/office/drawing/2014/main" id="{413FA6DA-0674-C54C-A4A0-C2BCC1F7096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3175" y="4708152"/>
              <a:ext cx="1152345" cy="360000"/>
            </a:xfrm>
            <a:prstGeom prst="rect">
              <a:avLst/>
            </a:prstGeom>
          </p:spPr>
        </p:pic>
      </p:grpSp>
    </p:spTree>
    <p:extLst>
      <p:ext uri="{BB962C8B-B14F-4D97-AF65-F5344CB8AC3E}">
        <p14:creationId xmlns:p14="http://schemas.microsoft.com/office/powerpoint/2010/main" val="120222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DBC542-0287-274E-8EC7-8EAB7750BAA9}"/>
              </a:ext>
            </a:extLst>
          </p:cNvPr>
          <p:cNvSpPr/>
          <p:nvPr userDrawn="1"/>
        </p:nvSpPr>
        <p:spPr>
          <a:xfrm>
            <a:off x="0" y="4603500"/>
            <a:ext cx="9144000" cy="540000"/>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3" name="Group 2">
            <a:extLst>
              <a:ext uri="{FF2B5EF4-FFF2-40B4-BE49-F238E27FC236}">
                <a16:creationId xmlns:a16="http://schemas.microsoft.com/office/drawing/2014/main" id="{AB08ECC2-EE2B-1D46-B697-63B77E49792F}"/>
              </a:ext>
            </a:extLst>
          </p:cNvPr>
          <p:cNvGrpSpPr>
            <a:grpSpLocks noChangeAspect="1"/>
          </p:cNvGrpSpPr>
          <p:nvPr userDrawn="1"/>
        </p:nvGrpSpPr>
        <p:grpSpPr>
          <a:xfrm>
            <a:off x="3145511" y="4708152"/>
            <a:ext cx="2852978" cy="324000"/>
            <a:chOff x="2905545" y="4708152"/>
            <a:chExt cx="3169975" cy="360000"/>
          </a:xfrm>
        </p:grpSpPr>
        <p:pic>
          <p:nvPicPr>
            <p:cNvPr id="7" name="Picture 6">
              <a:extLst>
                <a:ext uri="{FF2B5EF4-FFF2-40B4-BE49-F238E27FC236}">
                  <a16:creationId xmlns:a16="http://schemas.microsoft.com/office/drawing/2014/main" id="{DE8C28FC-7F57-C444-99A7-3D8E330A0A5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05545" y="4717505"/>
              <a:ext cx="1731206" cy="341294"/>
            </a:xfrm>
            <a:prstGeom prst="rect">
              <a:avLst/>
            </a:prstGeom>
          </p:spPr>
        </p:pic>
        <p:pic>
          <p:nvPicPr>
            <p:cNvPr id="8" name="Picture 7">
              <a:extLst>
                <a:ext uri="{FF2B5EF4-FFF2-40B4-BE49-F238E27FC236}">
                  <a16:creationId xmlns:a16="http://schemas.microsoft.com/office/drawing/2014/main" id="{17385661-A711-B948-ACCC-07EABC4F379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923175" y="4708152"/>
              <a:ext cx="1152345" cy="360000"/>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EC03B1-8AFD-7846-8F49-73F62ACF9615}"/>
              </a:ext>
            </a:extLst>
          </p:cNvPr>
          <p:cNvSpPr/>
          <p:nvPr userDrawn="1"/>
        </p:nvSpPr>
        <p:spPr>
          <a:xfrm>
            <a:off x="0" y="4603500"/>
            <a:ext cx="9144000" cy="540000"/>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7" name="Group 6">
            <a:extLst>
              <a:ext uri="{FF2B5EF4-FFF2-40B4-BE49-F238E27FC236}">
                <a16:creationId xmlns:a16="http://schemas.microsoft.com/office/drawing/2014/main" id="{B568A10D-8E1B-F142-AD4B-32DFD6394F40}"/>
              </a:ext>
            </a:extLst>
          </p:cNvPr>
          <p:cNvGrpSpPr>
            <a:grpSpLocks noChangeAspect="1"/>
          </p:cNvGrpSpPr>
          <p:nvPr userDrawn="1"/>
        </p:nvGrpSpPr>
        <p:grpSpPr>
          <a:xfrm>
            <a:off x="3145511" y="4708152"/>
            <a:ext cx="2852978" cy="324000"/>
            <a:chOff x="2905545" y="4708152"/>
            <a:chExt cx="3169975" cy="360000"/>
          </a:xfrm>
        </p:grpSpPr>
        <p:pic>
          <p:nvPicPr>
            <p:cNvPr id="8" name="Picture 7">
              <a:extLst>
                <a:ext uri="{FF2B5EF4-FFF2-40B4-BE49-F238E27FC236}">
                  <a16:creationId xmlns:a16="http://schemas.microsoft.com/office/drawing/2014/main" id="{82E52B77-7B4B-534E-84FE-908FCD581F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05545" y="4717505"/>
              <a:ext cx="1731206" cy="341294"/>
            </a:xfrm>
            <a:prstGeom prst="rect">
              <a:avLst/>
            </a:prstGeom>
          </p:spPr>
        </p:pic>
        <p:pic>
          <p:nvPicPr>
            <p:cNvPr id="9" name="Picture 8">
              <a:extLst>
                <a:ext uri="{FF2B5EF4-FFF2-40B4-BE49-F238E27FC236}">
                  <a16:creationId xmlns:a16="http://schemas.microsoft.com/office/drawing/2014/main" id="{E28A3E22-8B90-F143-A412-37D60CA5CE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3175" y="4708152"/>
              <a:ext cx="1152345" cy="360000"/>
            </a:xfrm>
            <a:prstGeom prst="rect">
              <a:avLst/>
            </a:prstGeom>
          </p:spPr>
        </p:pic>
      </p:grpSp>
    </p:spTree>
    <p:extLst>
      <p:ext uri="{BB962C8B-B14F-4D97-AF65-F5344CB8AC3E}">
        <p14:creationId xmlns:p14="http://schemas.microsoft.com/office/powerpoint/2010/main" val="232549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bg>
      <p:bgPr>
        <a:gradFill flip="none" rotWithShape="1">
          <a:gsLst>
            <a:gs pos="0">
              <a:schemeClr val="accent1">
                <a:lumMod val="75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A6B526-6B47-2040-8120-1A87293611E3}"/>
              </a:ext>
            </a:extLst>
          </p:cNvPr>
          <p:cNvSpPr/>
          <p:nvPr userDrawn="1"/>
        </p:nvSpPr>
        <p:spPr>
          <a:xfrm>
            <a:off x="0" y="4603500"/>
            <a:ext cx="9144000" cy="540000"/>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6" name="Group 5">
            <a:extLst>
              <a:ext uri="{FF2B5EF4-FFF2-40B4-BE49-F238E27FC236}">
                <a16:creationId xmlns:a16="http://schemas.microsoft.com/office/drawing/2014/main" id="{97E6EB10-56C6-554F-B36B-50F44DA6BDF2}"/>
              </a:ext>
            </a:extLst>
          </p:cNvPr>
          <p:cNvGrpSpPr>
            <a:grpSpLocks noChangeAspect="1"/>
          </p:cNvGrpSpPr>
          <p:nvPr userDrawn="1"/>
        </p:nvGrpSpPr>
        <p:grpSpPr>
          <a:xfrm>
            <a:off x="3145511" y="4708152"/>
            <a:ext cx="2852978" cy="324000"/>
            <a:chOff x="2905545" y="4708152"/>
            <a:chExt cx="3169975" cy="360000"/>
          </a:xfrm>
        </p:grpSpPr>
        <p:pic>
          <p:nvPicPr>
            <p:cNvPr id="9" name="Picture 8">
              <a:extLst>
                <a:ext uri="{FF2B5EF4-FFF2-40B4-BE49-F238E27FC236}">
                  <a16:creationId xmlns:a16="http://schemas.microsoft.com/office/drawing/2014/main" id="{D3CCA09B-E5D7-5347-A58C-56ACE0C5BD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05545" y="4717505"/>
              <a:ext cx="1731206" cy="341294"/>
            </a:xfrm>
            <a:prstGeom prst="rect">
              <a:avLst/>
            </a:prstGeom>
          </p:spPr>
        </p:pic>
        <p:pic>
          <p:nvPicPr>
            <p:cNvPr id="10" name="Picture 9">
              <a:extLst>
                <a:ext uri="{FF2B5EF4-FFF2-40B4-BE49-F238E27FC236}">
                  <a16:creationId xmlns:a16="http://schemas.microsoft.com/office/drawing/2014/main" id="{B349574C-350C-774F-BDBA-4B0F928D935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3175" y="4708152"/>
              <a:ext cx="1152345" cy="360000"/>
            </a:xfrm>
            <a:prstGeom prst="rect">
              <a:avLst/>
            </a:prstGeom>
          </p:spPr>
        </p:pic>
      </p:grpSp>
    </p:spTree>
    <p:extLst>
      <p:ext uri="{BB962C8B-B14F-4D97-AF65-F5344CB8AC3E}">
        <p14:creationId xmlns:p14="http://schemas.microsoft.com/office/powerpoint/2010/main" val="23506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bg>
      <p:bgPr>
        <a:gradFill flip="none" rotWithShape="1">
          <a:gsLst>
            <a:gs pos="0">
              <a:schemeClr val="accent1">
                <a:lumMod val="75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664F6B-DDEA-1745-8B95-A4E9DA2F7AE2}"/>
              </a:ext>
            </a:extLst>
          </p:cNvPr>
          <p:cNvSpPr/>
          <p:nvPr userDrawn="1"/>
        </p:nvSpPr>
        <p:spPr>
          <a:xfrm>
            <a:off x="0" y="0"/>
            <a:ext cx="9144000" cy="1856301"/>
          </a:xfrm>
          <a:prstGeom prst="rect">
            <a:avLst/>
          </a:prstGeom>
          <a:solidFill>
            <a:schemeClr val="tx2">
              <a:lumMod val="5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 name="Rectangle 4">
            <a:extLst>
              <a:ext uri="{FF2B5EF4-FFF2-40B4-BE49-F238E27FC236}">
                <a16:creationId xmlns:a16="http://schemas.microsoft.com/office/drawing/2014/main" id="{D96821CB-6FCA-3549-99A5-BEBF711DDA3B}"/>
              </a:ext>
            </a:extLst>
          </p:cNvPr>
          <p:cNvSpPr/>
          <p:nvPr userDrawn="1"/>
        </p:nvSpPr>
        <p:spPr>
          <a:xfrm>
            <a:off x="0" y="4603500"/>
            <a:ext cx="9144000" cy="540000"/>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0" name="Group 9">
            <a:extLst>
              <a:ext uri="{FF2B5EF4-FFF2-40B4-BE49-F238E27FC236}">
                <a16:creationId xmlns:a16="http://schemas.microsoft.com/office/drawing/2014/main" id="{E087A8B4-FDA6-9949-9F43-67A0F5C5C435}"/>
              </a:ext>
            </a:extLst>
          </p:cNvPr>
          <p:cNvGrpSpPr>
            <a:grpSpLocks noChangeAspect="1"/>
          </p:cNvGrpSpPr>
          <p:nvPr userDrawn="1"/>
        </p:nvGrpSpPr>
        <p:grpSpPr>
          <a:xfrm>
            <a:off x="3145511" y="4708152"/>
            <a:ext cx="2852978" cy="324000"/>
            <a:chOff x="2905545" y="4708152"/>
            <a:chExt cx="3169975" cy="360000"/>
          </a:xfrm>
        </p:grpSpPr>
        <p:pic>
          <p:nvPicPr>
            <p:cNvPr id="11" name="Picture 10">
              <a:extLst>
                <a:ext uri="{FF2B5EF4-FFF2-40B4-BE49-F238E27FC236}">
                  <a16:creationId xmlns:a16="http://schemas.microsoft.com/office/drawing/2014/main" id="{C9B34543-95C0-0D4B-A9BE-28F04B30CC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05545" y="4717505"/>
              <a:ext cx="1731206" cy="341294"/>
            </a:xfrm>
            <a:prstGeom prst="rect">
              <a:avLst/>
            </a:prstGeom>
          </p:spPr>
        </p:pic>
        <p:pic>
          <p:nvPicPr>
            <p:cNvPr id="12" name="Picture 11">
              <a:extLst>
                <a:ext uri="{FF2B5EF4-FFF2-40B4-BE49-F238E27FC236}">
                  <a16:creationId xmlns:a16="http://schemas.microsoft.com/office/drawing/2014/main" id="{9F87E37A-26AD-A947-A4E0-0108E4ED9E9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3175" y="4708152"/>
              <a:ext cx="1152345" cy="360000"/>
            </a:xfrm>
            <a:prstGeom prst="rect">
              <a:avLst/>
            </a:prstGeom>
          </p:spPr>
        </p:pic>
      </p:grpSp>
    </p:spTree>
    <p:extLst>
      <p:ext uri="{BB962C8B-B14F-4D97-AF65-F5344CB8AC3E}">
        <p14:creationId xmlns:p14="http://schemas.microsoft.com/office/powerpoint/2010/main" val="246670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DBC542-0287-274E-8EC7-8EAB7750BAA9}"/>
              </a:ext>
            </a:extLst>
          </p:cNvPr>
          <p:cNvSpPr/>
          <p:nvPr userDrawn="1"/>
        </p:nvSpPr>
        <p:spPr>
          <a:xfrm>
            <a:off x="0" y="4603500"/>
            <a:ext cx="9144000" cy="540000"/>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3" name="Group 2">
            <a:extLst>
              <a:ext uri="{FF2B5EF4-FFF2-40B4-BE49-F238E27FC236}">
                <a16:creationId xmlns:a16="http://schemas.microsoft.com/office/drawing/2014/main" id="{AB08ECC2-EE2B-1D46-B697-63B77E49792F}"/>
              </a:ext>
            </a:extLst>
          </p:cNvPr>
          <p:cNvGrpSpPr>
            <a:grpSpLocks noChangeAspect="1"/>
          </p:cNvGrpSpPr>
          <p:nvPr userDrawn="1"/>
        </p:nvGrpSpPr>
        <p:grpSpPr>
          <a:xfrm>
            <a:off x="3145511" y="4708152"/>
            <a:ext cx="2852978" cy="324000"/>
            <a:chOff x="2905545" y="4708152"/>
            <a:chExt cx="3169975" cy="360000"/>
          </a:xfrm>
        </p:grpSpPr>
        <p:pic>
          <p:nvPicPr>
            <p:cNvPr id="7" name="Picture 6">
              <a:extLst>
                <a:ext uri="{FF2B5EF4-FFF2-40B4-BE49-F238E27FC236}">
                  <a16:creationId xmlns:a16="http://schemas.microsoft.com/office/drawing/2014/main" id="{DE8C28FC-7F57-C444-99A7-3D8E330A0A5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05545" y="4717505"/>
              <a:ext cx="1731206" cy="341294"/>
            </a:xfrm>
            <a:prstGeom prst="rect">
              <a:avLst/>
            </a:prstGeom>
          </p:spPr>
        </p:pic>
        <p:pic>
          <p:nvPicPr>
            <p:cNvPr id="8" name="Picture 7">
              <a:extLst>
                <a:ext uri="{FF2B5EF4-FFF2-40B4-BE49-F238E27FC236}">
                  <a16:creationId xmlns:a16="http://schemas.microsoft.com/office/drawing/2014/main" id="{17385661-A711-B948-ACCC-07EABC4F379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923175" y="4708152"/>
              <a:ext cx="1152345" cy="360000"/>
            </a:xfrm>
            <a:prstGeom prst="rect">
              <a:avLst/>
            </a:prstGeom>
          </p:spPr>
        </p:pic>
      </p:grpSp>
    </p:spTree>
    <p:extLst>
      <p:ext uri="{BB962C8B-B14F-4D97-AF65-F5344CB8AC3E}">
        <p14:creationId xmlns:p14="http://schemas.microsoft.com/office/powerpoint/2010/main" val="64056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2CB68E-7A46-F947-A9F0-037B6BFF628D}"/>
              </a:ext>
            </a:extLst>
          </p:cNvPr>
          <p:cNvSpPr/>
          <p:nvPr userDrawn="1"/>
        </p:nvSpPr>
        <p:spPr>
          <a:xfrm>
            <a:off x="0" y="4603500"/>
            <a:ext cx="9144000" cy="540000"/>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7" name="Group 6">
            <a:extLst>
              <a:ext uri="{FF2B5EF4-FFF2-40B4-BE49-F238E27FC236}">
                <a16:creationId xmlns:a16="http://schemas.microsoft.com/office/drawing/2014/main" id="{0A4D0265-E805-3849-BD58-8C996ADAC69B}"/>
              </a:ext>
            </a:extLst>
          </p:cNvPr>
          <p:cNvGrpSpPr>
            <a:grpSpLocks noChangeAspect="1"/>
          </p:cNvGrpSpPr>
          <p:nvPr userDrawn="1"/>
        </p:nvGrpSpPr>
        <p:grpSpPr>
          <a:xfrm>
            <a:off x="3145511" y="4708152"/>
            <a:ext cx="2852978" cy="324000"/>
            <a:chOff x="2905545" y="4708152"/>
            <a:chExt cx="3169975" cy="360000"/>
          </a:xfrm>
        </p:grpSpPr>
        <p:pic>
          <p:nvPicPr>
            <p:cNvPr id="8" name="Picture 7">
              <a:extLst>
                <a:ext uri="{FF2B5EF4-FFF2-40B4-BE49-F238E27FC236}">
                  <a16:creationId xmlns:a16="http://schemas.microsoft.com/office/drawing/2014/main" id="{52355334-7070-B54C-8986-7FCD37421E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05545" y="4717505"/>
              <a:ext cx="1731206" cy="341294"/>
            </a:xfrm>
            <a:prstGeom prst="rect">
              <a:avLst/>
            </a:prstGeom>
          </p:spPr>
        </p:pic>
        <p:pic>
          <p:nvPicPr>
            <p:cNvPr id="9" name="Picture 8">
              <a:extLst>
                <a:ext uri="{FF2B5EF4-FFF2-40B4-BE49-F238E27FC236}">
                  <a16:creationId xmlns:a16="http://schemas.microsoft.com/office/drawing/2014/main" id="{413FA6DA-0674-C54C-A4A0-C2BCC1F7096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3175" y="4708152"/>
              <a:ext cx="1152345" cy="360000"/>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EC03B1-8AFD-7846-8F49-73F62ACF9615}"/>
              </a:ext>
            </a:extLst>
          </p:cNvPr>
          <p:cNvSpPr/>
          <p:nvPr userDrawn="1"/>
        </p:nvSpPr>
        <p:spPr>
          <a:xfrm>
            <a:off x="0" y="4603500"/>
            <a:ext cx="9144000" cy="540000"/>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7" name="Group 6">
            <a:extLst>
              <a:ext uri="{FF2B5EF4-FFF2-40B4-BE49-F238E27FC236}">
                <a16:creationId xmlns:a16="http://schemas.microsoft.com/office/drawing/2014/main" id="{B568A10D-8E1B-F142-AD4B-32DFD6394F40}"/>
              </a:ext>
            </a:extLst>
          </p:cNvPr>
          <p:cNvGrpSpPr>
            <a:grpSpLocks noChangeAspect="1"/>
          </p:cNvGrpSpPr>
          <p:nvPr userDrawn="1"/>
        </p:nvGrpSpPr>
        <p:grpSpPr>
          <a:xfrm>
            <a:off x="3145511" y="4708152"/>
            <a:ext cx="2852978" cy="324000"/>
            <a:chOff x="2905545" y="4708152"/>
            <a:chExt cx="3169975" cy="360000"/>
          </a:xfrm>
        </p:grpSpPr>
        <p:pic>
          <p:nvPicPr>
            <p:cNvPr id="8" name="Picture 7">
              <a:extLst>
                <a:ext uri="{FF2B5EF4-FFF2-40B4-BE49-F238E27FC236}">
                  <a16:creationId xmlns:a16="http://schemas.microsoft.com/office/drawing/2014/main" id="{82E52B77-7B4B-534E-84FE-908FCD581F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05545" y="4717505"/>
              <a:ext cx="1731206" cy="341294"/>
            </a:xfrm>
            <a:prstGeom prst="rect">
              <a:avLst/>
            </a:prstGeom>
          </p:spPr>
        </p:pic>
        <p:pic>
          <p:nvPicPr>
            <p:cNvPr id="9" name="Picture 8">
              <a:extLst>
                <a:ext uri="{FF2B5EF4-FFF2-40B4-BE49-F238E27FC236}">
                  <a16:creationId xmlns:a16="http://schemas.microsoft.com/office/drawing/2014/main" id="{E28A3E22-8B90-F143-A412-37D60CA5CE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3175" y="4708152"/>
              <a:ext cx="1152345" cy="360000"/>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gradFill flip="none" rotWithShape="1">
          <a:gsLst>
            <a:gs pos="0">
              <a:schemeClr val="accent1">
                <a:lumMod val="75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A6B526-6B47-2040-8120-1A87293611E3}"/>
              </a:ext>
            </a:extLst>
          </p:cNvPr>
          <p:cNvSpPr/>
          <p:nvPr userDrawn="1"/>
        </p:nvSpPr>
        <p:spPr>
          <a:xfrm>
            <a:off x="0" y="4603500"/>
            <a:ext cx="9144000" cy="540000"/>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6" name="Group 5">
            <a:extLst>
              <a:ext uri="{FF2B5EF4-FFF2-40B4-BE49-F238E27FC236}">
                <a16:creationId xmlns:a16="http://schemas.microsoft.com/office/drawing/2014/main" id="{97E6EB10-56C6-554F-B36B-50F44DA6BDF2}"/>
              </a:ext>
            </a:extLst>
          </p:cNvPr>
          <p:cNvGrpSpPr>
            <a:grpSpLocks noChangeAspect="1"/>
          </p:cNvGrpSpPr>
          <p:nvPr userDrawn="1"/>
        </p:nvGrpSpPr>
        <p:grpSpPr>
          <a:xfrm>
            <a:off x="3145511" y="4708152"/>
            <a:ext cx="2852978" cy="324000"/>
            <a:chOff x="2905545" y="4708152"/>
            <a:chExt cx="3169975" cy="360000"/>
          </a:xfrm>
        </p:grpSpPr>
        <p:pic>
          <p:nvPicPr>
            <p:cNvPr id="9" name="Picture 8">
              <a:extLst>
                <a:ext uri="{FF2B5EF4-FFF2-40B4-BE49-F238E27FC236}">
                  <a16:creationId xmlns:a16="http://schemas.microsoft.com/office/drawing/2014/main" id="{D3CCA09B-E5D7-5347-A58C-56ACE0C5BD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05545" y="4717505"/>
              <a:ext cx="1731206" cy="341294"/>
            </a:xfrm>
            <a:prstGeom prst="rect">
              <a:avLst/>
            </a:prstGeom>
          </p:spPr>
        </p:pic>
        <p:pic>
          <p:nvPicPr>
            <p:cNvPr id="10" name="Picture 9">
              <a:extLst>
                <a:ext uri="{FF2B5EF4-FFF2-40B4-BE49-F238E27FC236}">
                  <a16:creationId xmlns:a16="http://schemas.microsoft.com/office/drawing/2014/main" id="{B349574C-350C-774F-BDBA-4B0F928D935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3175" y="4708152"/>
              <a:ext cx="1152345" cy="360000"/>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gradFill flip="none" rotWithShape="1">
          <a:gsLst>
            <a:gs pos="0">
              <a:schemeClr val="accent1">
                <a:lumMod val="75000"/>
              </a:schemeClr>
            </a:gs>
            <a:gs pos="100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664F6B-DDEA-1745-8B95-A4E9DA2F7AE2}"/>
              </a:ext>
            </a:extLst>
          </p:cNvPr>
          <p:cNvSpPr/>
          <p:nvPr userDrawn="1"/>
        </p:nvSpPr>
        <p:spPr>
          <a:xfrm>
            <a:off x="0" y="0"/>
            <a:ext cx="9144000" cy="1856301"/>
          </a:xfrm>
          <a:prstGeom prst="rect">
            <a:avLst/>
          </a:prstGeom>
          <a:solidFill>
            <a:schemeClr val="tx2">
              <a:lumMod val="5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rgbClr val="FFFFFF"/>
              </a:solidFill>
            </a:endParaRPr>
          </a:p>
        </p:txBody>
      </p:sp>
      <p:sp>
        <p:nvSpPr>
          <p:cNvPr id="5" name="Rectangle 4">
            <a:extLst>
              <a:ext uri="{FF2B5EF4-FFF2-40B4-BE49-F238E27FC236}">
                <a16:creationId xmlns:a16="http://schemas.microsoft.com/office/drawing/2014/main" id="{D96821CB-6FCA-3549-99A5-BEBF711DDA3B}"/>
              </a:ext>
            </a:extLst>
          </p:cNvPr>
          <p:cNvSpPr/>
          <p:nvPr userDrawn="1"/>
        </p:nvSpPr>
        <p:spPr>
          <a:xfrm>
            <a:off x="0" y="4603500"/>
            <a:ext cx="9144000" cy="540000"/>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0" name="Group 9">
            <a:extLst>
              <a:ext uri="{FF2B5EF4-FFF2-40B4-BE49-F238E27FC236}">
                <a16:creationId xmlns:a16="http://schemas.microsoft.com/office/drawing/2014/main" id="{E087A8B4-FDA6-9949-9F43-67A0F5C5C435}"/>
              </a:ext>
            </a:extLst>
          </p:cNvPr>
          <p:cNvGrpSpPr>
            <a:grpSpLocks noChangeAspect="1"/>
          </p:cNvGrpSpPr>
          <p:nvPr userDrawn="1"/>
        </p:nvGrpSpPr>
        <p:grpSpPr>
          <a:xfrm>
            <a:off x="3145511" y="4708152"/>
            <a:ext cx="2852978" cy="324000"/>
            <a:chOff x="2905545" y="4708152"/>
            <a:chExt cx="3169975" cy="360000"/>
          </a:xfrm>
        </p:grpSpPr>
        <p:pic>
          <p:nvPicPr>
            <p:cNvPr id="11" name="Picture 10">
              <a:extLst>
                <a:ext uri="{FF2B5EF4-FFF2-40B4-BE49-F238E27FC236}">
                  <a16:creationId xmlns:a16="http://schemas.microsoft.com/office/drawing/2014/main" id="{C9B34543-95C0-0D4B-A9BE-28F04B30CC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05545" y="4717505"/>
              <a:ext cx="1731206" cy="341294"/>
            </a:xfrm>
            <a:prstGeom prst="rect">
              <a:avLst/>
            </a:prstGeom>
          </p:spPr>
        </p:pic>
        <p:pic>
          <p:nvPicPr>
            <p:cNvPr id="12" name="Picture 11">
              <a:extLst>
                <a:ext uri="{FF2B5EF4-FFF2-40B4-BE49-F238E27FC236}">
                  <a16:creationId xmlns:a16="http://schemas.microsoft.com/office/drawing/2014/main" id="{9F87E37A-26AD-A947-A4E0-0108E4ED9E9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3175" y="4708152"/>
              <a:ext cx="1152345" cy="360000"/>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81188"/>
      </p:ext>
    </p:extLst>
  </p:cSld>
  <p:clrMap bg1="lt1" tx1="dk1" bg2="lt2" tx2="dk2" accent1="accent1" accent2="accent2" accent3="accent3" accent4="accent4" accent5="accent5" accent6="accent6" hlink="hlink" folHlink="folHlink"/>
  <p:sldLayoutIdLst>
    <p:sldLayoutId id="2147483742" r:id="rId1"/>
    <p:sldLayoutId id="2147483739" r:id="rId2"/>
    <p:sldLayoutId id="2147483740" r:id="rId3"/>
    <p:sldLayoutId id="2147483741" r:id="rId4"/>
    <p:sldLayoutId id="2147483743" r:id="rId5"/>
  </p:sldLayoutIdLst>
  <p:txStyles>
    <p:titleStyle>
      <a:lvl1pPr algn="ctr" defTabSz="457200" rtl="0" eaLnBrk="1" latinLnBrk="0" hangingPunct="1">
        <a:spcBef>
          <a:spcPct val="0"/>
        </a:spcBef>
        <a:buNone/>
        <a:defRPr sz="4400" b="1" kern="1200">
          <a:solidFill>
            <a:srgbClr val="FF66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25690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txStyles>
    <p:titleStyle>
      <a:lvl1pPr algn="ctr" defTabSz="457200" rtl="0" eaLnBrk="1" latinLnBrk="0" hangingPunct="1">
        <a:spcBef>
          <a:spcPct val="0"/>
        </a:spcBef>
        <a:buNone/>
        <a:defRPr sz="4400" b="1" kern="1200">
          <a:solidFill>
            <a:srgbClr val="FF66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5BC7096-D1AB-484A-A4D2-6D8BF7B1B6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2025" y="504743"/>
            <a:ext cx="5542188" cy="1738726"/>
          </a:xfrm>
          <a:prstGeom prst="rect">
            <a:avLst/>
          </a:prstGeom>
        </p:spPr>
      </p:pic>
      <p:sp>
        <p:nvSpPr>
          <p:cNvPr id="3" name="TextBox 7">
            <a:extLst>
              <a:ext uri="{FF2B5EF4-FFF2-40B4-BE49-F238E27FC236}">
                <a16:creationId xmlns:a16="http://schemas.microsoft.com/office/drawing/2014/main" id="{CA774FD5-1CE9-4C47-8226-D83F26D11B49}"/>
              </a:ext>
            </a:extLst>
          </p:cNvPr>
          <p:cNvSpPr txBox="1"/>
          <p:nvPr/>
        </p:nvSpPr>
        <p:spPr>
          <a:xfrm>
            <a:off x="0" y="2571750"/>
            <a:ext cx="9144000" cy="584775"/>
          </a:xfrm>
          <a:prstGeom prst="rect">
            <a:avLst/>
          </a:prstGeom>
          <a:solidFill>
            <a:schemeClr val="accent4">
              <a:lumMod val="50000"/>
            </a:schemeClr>
          </a:solidFill>
        </p:spPr>
        <p:txBody>
          <a:bodyPr wrap="square" rtlCol="0">
            <a:spAutoFit/>
          </a:bodyPr>
          <a:lstStyle/>
          <a:p>
            <a:pPr algn="ctr"/>
            <a:r>
              <a:rPr lang="es-ES_tradnl" sz="3200" b="1">
                <a:solidFill>
                  <a:schemeClr val="bg1"/>
                </a:solidFill>
                <a:latin typeface="Century Gothic"/>
                <a:cs typeface="Century Gothic"/>
              </a:rPr>
              <a:t>Diagnóstico General </a:t>
            </a:r>
            <a:endParaRPr lang="es-ES_tradnl" sz="2400">
              <a:solidFill>
                <a:schemeClr val="bg1"/>
              </a:solidFill>
              <a:latin typeface="Century Gothic"/>
              <a:cs typeface="Century Gothic"/>
            </a:endParaRPr>
          </a:p>
        </p:txBody>
      </p:sp>
      <p:sp>
        <p:nvSpPr>
          <p:cNvPr id="2" name="CuadroTexto 1"/>
          <p:cNvSpPr txBox="1"/>
          <p:nvPr/>
        </p:nvSpPr>
        <p:spPr>
          <a:xfrm>
            <a:off x="1669312" y="4157330"/>
            <a:ext cx="914400" cy="914400"/>
          </a:xfrm>
          <a:prstGeom prst="rect">
            <a:avLst/>
          </a:prstGeom>
          <a:noFill/>
        </p:spPr>
        <p:txBody>
          <a:bodyPr wrap="none" lIns="54000" tIns="54000" rIns="54000" bIns="54000" rtlCol="0">
            <a:noAutofit/>
          </a:bodyPr>
          <a:lstStyle/>
          <a:p>
            <a:pPr algn="l"/>
            <a:endParaRPr lang="es-ES_tradnl" sz="1400"/>
          </a:p>
        </p:txBody>
      </p:sp>
    </p:spTree>
    <p:extLst>
      <p:ext uri="{BB962C8B-B14F-4D97-AF65-F5344CB8AC3E}">
        <p14:creationId xmlns:p14="http://schemas.microsoft.com/office/powerpoint/2010/main" val="1541562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943B262-993F-4269-AE8E-882A2FD86E70}"/>
              </a:ext>
            </a:extLst>
          </p:cNvPr>
          <p:cNvSpPr/>
          <p:nvPr/>
        </p:nvSpPr>
        <p:spPr>
          <a:xfrm>
            <a:off x="221612" y="246785"/>
            <a:ext cx="3501280" cy="369332"/>
          </a:xfrm>
          <a:prstGeom prst="rect">
            <a:avLst/>
          </a:prstGeom>
        </p:spPr>
        <p:txBody>
          <a:bodyPr wrap="none">
            <a:spAutoFit/>
          </a:bodyPr>
          <a:lstStyle/>
          <a:p>
            <a:r>
              <a:rPr lang="es-ES">
                <a:solidFill>
                  <a:schemeClr val="tx2"/>
                </a:solidFill>
                <a:effectLst>
                  <a:outerShdw blurRad="38100" dist="38100" dir="2700000" algn="tl">
                    <a:srgbClr val="000000">
                      <a:alpha val="43137"/>
                    </a:srgbClr>
                  </a:outerShdw>
                </a:effectLst>
              </a:rPr>
              <a:t>2. Contenido del cuestionario</a:t>
            </a:r>
          </a:p>
        </p:txBody>
      </p:sp>
      <p:pic>
        <p:nvPicPr>
          <p:cNvPr id="6" name="Imagen 5">
            <a:extLst>
              <a:ext uri="{FF2B5EF4-FFF2-40B4-BE49-F238E27FC236}">
                <a16:creationId xmlns:a16="http://schemas.microsoft.com/office/drawing/2014/main" id="{33D85C24-DF56-4EFB-87A9-19E0CC416471}"/>
              </a:ext>
            </a:extLst>
          </p:cNvPr>
          <p:cNvPicPr>
            <a:picLocks noChangeAspect="1"/>
          </p:cNvPicPr>
          <p:nvPr/>
        </p:nvPicPr>
        <p:blipFill rotWithShape="1">
          <a:blip r:embed="rId2"/>
          <a:srcRect l="2087" r="1868"/>
          <a:stretch/>
        </p:blipFill>
        <p:spPr>
          <a:xfrm>
            <a:off x="72737" y="651153"/>
            <a:ext cx="8782260" cy="3841193"/>
          </a:xfrm>
          <a:prstGeom prst="rect">
            <a:avLst/>
          </a:prstGeom>
        </p:spPr>
      </p:pic>
      <p:sp>
        <p:nvSpPr>
          <p:cNvPr id="4" name="CuadroTexto 3">
            <a:extLst>
              <a:ext uri="{FF2B5EF4-FFF2-40B4-BE49-F238E27FC236}">
                <a16:creationId xmlns:a16="http://schemas.microsoft.com/office/drawing/2014/main" id="{9C6FCFFF-52A7-4563-8A26-1161DC464D88}"/>
              </a:ext>
            </a:extLst>
          </p:cNvPr>
          <p:cNvSpPr txBox="1"/>
          <p:nvPr/>
        </p:nvSpPr>
        <p:spPr>
          <a:xfrm>
            <a:off x="4172507" y="1386758"/>
            <a:ext cx="4314005" cy="3550870"/>
          </a:xfrm>
          <a:prstGeom prst="rect">
            <a:avLst/>
          </a:prstGeom>
          <a:solidFill>
            <a:schemeClr val="accent1">
              <a:lumMod val="40000"/>
              <a:lumOff val="60000"/>
            </a:schemeClr>
          </a:solidFill>
        </p:spPr>
        <p:txBody>
          <a:bodyPr wrap="square" lIns="54000" tIns="54000" rIns="54000" bIns="54000" rtlCol="0">
            <a:noAutofit/>
          </a:bodyPr>
          <a:lstStyle/>
          <a:p>
            <a:pPr algn="just"/>
            <a:r>
              <a:rPr lang="es-MX" sz="1200" b="1" dirty="0"/>
              <a:t>Nivel futuro:</a:t>
            </a:r>
          </a:p>
          <a:p>
            <a:pPr algn="just"/>
            <a:r>
              <a:rPr lang="es-MX" sz="1200" dirty="0"/>
              <a:t>El modelo permite que la empresa  proyecte a 1, 2 y 3 años su proceso de consolidación o madurez.</a:t>
            </a:r>
          </a:p>
          <a:p>
            <a:pPr algn="just"/>
            <a:endParaRPr lang="es-MX" sz="1200" dirty="0"/>
          </a:p>
          <a:p>
            <a:pPr algn="just"/>
            <a:r>
              <a:rPr lang="es-MX" sz="1200" dirty="0"/>
              <a:t>La meta debe ser definida considerando la posición actual y su  expectativa futura.</a:t>
            </a:r>
          </a:p>
          <a:p>
            <a:pPr algn="just"/>
            <a:endParaRPr lang="es-MX" sz="1200" dirty="0"/>
          </a:p>
          <a:p>
            <a:pPr algn="just"/>
            <a:r>
              <a:rPr lang="es-MX" sz="1200" b="1" dirty="0"/>
              <a:t>Observaciones: </a:t>
            </a:r>
          </a:p>
          <a:p>
            <a:pPr algn="just"/>
            <a:r>
              <a:rPr lang="es-MX" sz="1200" dirty="0"/>
              <a:t>Este campo permite a los gestores / extensionistas y la empresa, contar  con una ayuda de memoria de los hallazgos, aclaraciones, precisiones, comentarios e ideas de mejoramiento que surjan durante el diálogo.</a:t>
            </a:r>
          </a:p>
          <a:p>
            <a:pPr algn="just"/>
            <a:endParaRPr lang="es-MX" sz="1200" dirty="0"/>
          </a:p>
          <a:p>
            <a:pPr algn="just"/>
            <a:r>
              <a:rPr lang="es-MX" sz="1200" dirty="0"/>
              <a:t>Así mismo, es importante mencionar en cuales indicadores la emergencia sanitaria del COVID-19 tuvo un </a:t>
            </a:r>
            <a:r>
              <a:rPr lang="es-MX" sz="1200" dirty="0" err="1"/>
              <a:t>impácto</a:t>
            </a:r>
            <a:r>
              <a:rPr lang="es-MX" sz="1200" dirty="0"/>
              <a:t> en la empresa. </a:t>
            </a:r>
          </a:p>
          <a:p>
            <a:pPr algn="just"/>
            <a:endParaRPr lang="es-MX" sz="1200" dirty="0"/>
          </a:p>
          <a:p>
            <a:pPr algn="just"/>
            <a:r>
              <a:rPr lang="es-MX" sz="1200" dirty="0"/>
              <a:t>Tenga en cuenta que las observaciones también son insumo para el extensionista.</a:t>
            </a:r>
          </a:p>
        </p:txBody>
      </p:sp>
      <p:sp>
        <p:nvSpPr>
          <p:cNvPr id="5" name="Cerrar llave 4">
            <a:extLst>
              <a:ext uri="{FF2B5EF4-FFF2-40B4-BE49-F238E27FC236}">
                <a16:creationId xmlns:a16="http://schemas.microsoft.com/office/drawing/2014/main" id="{454D8633-8660-4A83-A2BB-D2612CDC1CE4}"/>
              </a:ext>
            </a:extLst>
          </p:cNvPr>
          <p:cNvSpPr/>
          <p:nvPr/>
        </p:nvSpPr>
        <p:spPr>
          <a:xfrm rot="5400000">
            <a:off x="7470821" y="-169057"/>
            <a:ext cx="195654" cy="2726639"/>
          </a:xfrm>
          <a:prstGeom prst="rightBrace">
            <a:avLst/>
          </a:prstGeom>
          <a:ln w="31750">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367971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D6DAECE-03F7-476F-9ED5-A3F5D75B0793}"/>
              </a:ext>
            </a:extLst>
          </p:cNvPr>
          <p:cNvSpPr/>
          <p:nvPr/>
        </p:nvSpPr>
        <p:spPr>
          <a:xfrm>
            <a:off x="123825" y="573281"/>
            <a:ext cx="8896349" cy="369332"/>
          </a:xfrm>
          <a:prstGeom prst="rect">
            <a:avLst/>
          </a:prstGeom>
        </p:spPr>
        <p:txBody>
          <a:bodyPr wrap="square">
            <a:spAutoFit/>
          </a:bodyPr>
          <a:lstStyle/>
          <a:p>
            <a:r>
              <a:rPr lang="es-ES">
                <a:solidFill>
                  <a:schemeClr val="tx2"/>
                </a:solidFill>
                <a:effectLst>
                  <a:outerShdw blurRad="38100" dist="38100" dir="2700000" algn="tl">
                    <a:srgbClr val="000000">
                      <a:alpha val="43137"/>
                    </a:srgbClr>
                  </a:outerShdw>
                </a:effectLst>
              </a:rPr>
              <a:t>2. Contenido del cuestionario: Tipos de preguntas</a:t>
            </a:r>
          </a:p>
        </p:txBody>
      </p:sp>
      <p:sp>
        <p:nvSpPr>
          <p:cNvPr id="7" name="Rectángulo 6">
            <a:extLst>
              <a:ext uri="{FF2B5EF4-FFF2-40B4-BE49-F238E27FC236}">
                <a16:creationId xmlns:a16="http://schemas.microsoft.com/office/drawing/2014/main" id="{2D302429-56F7-4FE7-89B4-55B0921C42F3}"/>
              </a:ext>
            </a:extLst>
          </p:cNvPr>
          <p:cNvSpPr/>
          <p:nvPr/>
        </p:nvSpPr>
        <p:spPr>
          <a:xfrm>
            <a:off x="-797382" y="1091555"/>
            <a:ext cx="8896351" cy="1323439"/>
          </a:xfrm>
          <a:prstGeom prst="rect">
            <a:avLst/>
          </a:prstGeom>
        </p:spPr>
        <p:txBody>
          <a:bodyPr wrap="square">
            <a:spAutoFit/>
          </a:bodyPr>
          <a:lstStyle/>
          <a:p>
            <a:pPr marL="1257300" lvl="2" indent="-342900">
              <a:buAutoNum type="alphaLcPeriod"/>
            </a:pPr>
            <a:r>
              <a:rPr lang="es-ES" sz="1600"/>
              <a:t>Cuantitativas </a:t>
            </a:r>
          </a:p>
          <a:p>
            <a:pPr lvl="2"/>
            <a:r>
              <a:rPr lang="es-ES" sz="1600"/>
              <a:t>En la casilla cómo medirlo se explica la fórmula requerida, o el valor solicitado para dar respuesta a la pregunta; para este tipo de preguntas se sugiere pedir  con antelación a la visita, la información correspondiente al empresario, dado que se requieren valores numéricos específicos. </a:t>
            </a:r>
          </a:p>
        </p:txBody>
      </p:sp>
      <p:pic>
        <p:nvPicPr>
          <p:cNvPr id="3" name="Imagen 2">
            <a:extLst>
              <a:ext uri="{FF2B5EF4-FFF2-40B4-BE49-F238E27FC236}">
                <a16:creationId xmlns:a16="http://schemas.microsoft.com/office/drawing/2014/main" id="{440A071B-6E96-4486-AC1D-CCF83188865C}"/>
              </a:ext>
            </a:extLst>
          </p:cNvPr>
          <p:cNvPicPr>
            <a:picLocks noChangeAspect="1"/>
          </p:cNvPicPr>
          <p:nvPr/>
        </p:nvPicPr>
        <p:blipFill>
          <a:blip r:embed="rId2"/>
          <a:stretch>
            <a:fillRect/>
          </a:stretch>
        </p:blipFill>
        <p:spPr>
          <a:xfrm>
            <a:off x="123825" y="2512891"/>
            <a:ext cx="8621485" cy="1539054"/>
          </a:xfrm>
          <a:prstGeom prst="rect">
            <a:avLst/>
          </a:prstGeom>
        </p:spPr>
      </p:pic>
    </p:spTree>
    <p:extLst>
      <p:ext uri="{BB962C8B-B14F-4D97-AF65-F5344CB8AC3E}">
        <p14:creationId xmlns:p14="http://schemas.microsoft.com/office/powerpoint/2010/main" val="3937723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D6DAECE-03F7-476F-9ED5-A3F5D75B0793}"/>
              </a:ext>
            </a:extLst>
          </p:cNvPr>
          <p:cNvSpPr/>
          <p:nvPr/>
        </p:nvSpPr>
        <p:spPr>
          <a:xfrm>
            <a:off x="63499" y="27011"/>
            <a:ext cx="8896349" cy="369332"/>
          </a:xfrm>
          <a:prstGeom prst="rect">
            <a:avLst/>
          </a:prstGeom>
        </p:spPr>
        <p:txBody>
          <a:bodyPr wrap="square">
            <a:spAutoFit/>
          </a:bodyPr>
          <a:lstStyle/>
          <a:p>
            <a:r>
              <a:rPr lang="es-ES">
                <a:solidFill>
                  <a:schemeClr val="tx2"/>
                </a:solidFill>
                <a:effectLst>
                  <a:outerShdw blurRad="38100" dist="38100" dir="2700000" algn="tl">
                    <a:srgbClr val="000000">
                      <a:alpha val="43137"/>
                    </a:srgbClr>
                  </a:outerShdw>
                </a:effectLst>
              </a:rPr>
              <a:t>2. Contenido del cuestionario: Tipos de preguntas</a:t>
            </a:r>
          </a:p>
        </p:txBody>
      </p:sp>
      <p:sp>
        <p:nvSpPr>
          <p:cNvPr id="8" name="Rectángulo 7">
            <a:extLst>
              <a:ext uri="{FF2B5EF4-FFF2-40B4-BE49-F238E27FC236}">
                <a16:creationId xmlns:a16="http://schemas.microsoft.com/office/drawing/2014/main" id="{AEDC2720-AC65-4DD6-9FCF-49A253EE155C}"/>
              </a:ext>
            </a:extLst>
          </p:cNvPr>
          <p:cNvSpPr/>
          <p:nvPr/>
        </p:nvSpPr>
        <p:spPr>
          <a:xfrm>
            <a:off x="63499" y="592590"/>
            <a:ext cx="8752956" cy="1754326"/>
          </a:xfrm>
          <a:prstGeom prst="rect">
            <a:avLst/>
          </a:prstGeom>
        </p:spPr>
        <p:txBody>
          <a:bodyPr wrap="square">
            <a:spAutoFit/>
          </a:bodyPr>
          <a:lstStyle/>
          <a:p>
            <a:r>
              <a:rPr lang="es-ES"/>
              <a:t>b. Cualitativas:</a:t>
            </a:r>
          </a:p>
          <a:p>
            <a:r>
              <a:rPr lang="es-ES"/>
              <a:t>Para este tipo de pregunta no se especifica una fórmula, es una pregunta cualitativa, en donde con el conocimiento del empresarial del gestor se espera conocer el estado de valoración adecuado para la empresa.</a:t>
            </a:r>
          </a:p>
          <a:p>
            <a:endParaRPr lang="es-ES"/>
          </a:p>
          <a:p>
            <a:endParaRPr lang="es-CO"/>
          </a:p>
        </p:txBody>
      </p:sp>
      <p:pic>
        <p:nvPicPr>
          <p:cNvPr id="3" name="Imagen 2">
            <a:extLst>
              <a:ext uri="{FF2B5EF4-FFF2-40B4-BE49-F238E27FC236}">
                <a16:creationId xmlns:a16="http://schemas.microsoft.com/office/drawing/2014/main" id="{62825E4E-1765-4792-8C12-194DB13596CB}"/>
              </a:ext>
            </a:extLst>
          </p:cNvPr>
          <p:cNvPicPr>
            <a:picLocks noChangeAspect="1"/>
          </p:cNvPicPr>
          <p:nvPr/>
        </p:nvPicPr>
        <p:blipFill>
          <a:blip r:embed="rId2"/>
          <a:stretch>
            <a:fillRect/>
          </a:stretch>
        </p:blipFill>
        <p:spPr>
          <a:xfrm>
            <a:off x="696034" y="1848991"/>
            <a:ext cx="6823881" cy="2646122"/>
          </a:xfrm>
          <a:prstGeom prst="rect">
            <a:avLst/>
          </a:prstGeom>
        </p:spPr>
      </p:pic>
    </p:spTree>
    <p:extLst>
      <p:ext uri="{BB962C8B-B14F-4D97-AF65-F5344CB8AC3E}">
        <p14:creationId xmlns:p14="http://schemas.microsoft.com/office/powerpoint/2010/main" val="309341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3F3F7CA-B828-4DF0-8298-70812386C4F0}"/>
              </a:ext>
            </a:extLst>
          </p:cNvPr>
          <p:cNvSpPr/>
          <p:nvPr/>
        </p:nvSpPr>
        <p:spPr>
          <a:xfrm>
            <a:off x="-912985" y="652578"/>
            <a:ext cx="9238120" cy="584775"/>
          </a:xfrm>
          <a:prstGeom prst="rect">
            <a:avLst/>
          </a:prstGeom>
        </p:spPr>
        <p:txBody>
          <a:bodyPr wrap="square">
            <a:spAutoFit/>
          </a:bodyPr>
          <a:lstStyle/>
          <a:p>
            <a:pPr lvl="2"/>
            <a:r>
              <a:rPr lang="es-ES" sz="1600"/>
              <a:t>c. Comparativas con el sector:</a:t>
            </a:r>
          </a:p>
          <a:p>
            <a:pPr lvl="2"/>
            <a:r>
              <a:rPr lang="es-ES" sz="1600"/>
              <a:t>3 preguntas: indicadores 1, 2 y 3 de </a:t>
            </a:r>
            <a:r>
              <a:rPr lang="es-ES" sz="1600" b="1"/>
              <a:t>desempeño financiero</a:t>
            </a:r>
          </a:p>
        </p:txBody>
      </p:sp>
      <p:sp>
        <p:nvSpPr>
          <p:cNvPr id="5" name="Rectángulo 4">
            <a:extLst>
              <a:ext uri="{FF2B5EF4-FFF2-40B4-BE49-F238E27FC236}">
                <a16:creationId xmlns:a16="http://schemas.microsoft.com/office/drawing/2014/main" id="{E6771A7F-2EAE-480D-A887-FDE5CBA071CF}"/>
              </a:ext>
            </a:extLst>
          </p:cNvPr>
          <p:cNvSpPr/>
          <p:nvPr/>
        </p:nvSpPr>
        <p:spPr>
          <a:xfrm>
            <a:off x="0" y="95237"/>
            <a:ext cx="8896349" cy="369332"/>
          </a:xfrm>
          <a:prstGeom prst="rect">
            <a:avLst/>
          </a:prstGeom>
        </p:spPr>
        <p:txBody>
          <a:bodyPr wrap="square">
            <a:spAutoFit/>
          </a:bodyPr>
          <a:lstStyle/>
          <a:p>
            <a:r>
              <a:rPr lang="es-ES">
                <a:solidFill>
                  <a:schemeClr val="tx2"/>
                </a:solidFill>
                <a:effectLst>
                  <a:outerShdw blurRad="38100" dist="38100" dir="2700000" algn="tl">
                    <a:srgbClr val="000000">
                      <a:alpha val="43137"/>
                    </a:srgbClr>
                  </a:outerShdw>
                </a:effectLst>
              </a:rPr>
              <a:t>2. Contenido del cuestionario: Tipos de preguntas</a:t>
            </a:r>
          </a:p>
        </p:txBody>
      </p:sp>
      <p:pic>
        <p:nvPicPr>
          <p:cNvPr id="7" name="Imagen 6">
            <a:extLst>
              <a:ext uri="{FF2B5EF4-FFF2-40B4-BE49-F238E27FC236}">
                <a16:creationId xmlns:a16="http://schemas.microsoft.com/office/drawing/2014/main" id="{B5BF1282-C741-4B3E-B01A-12D664D0D4FE}"/>
              </a:ext>
            </a:extLst>
          </p:cNvPr>
          <p:cNvPicPr>
            <a:picLocks noChangeAspect="1"/>
          </p:cNvPicPr>
          <p:nvPr/>
        </p:nvPicPr>
        <p:blipFill>
          <a:blip r:embed="rId2"/>
          <a:stretch>
            <a:fillRect/>
          </a:stretch>
        </p:blipFill>
        <p:spPr>
          <a:xfrm>
            <a:off x="143301" y="1746400"/>
            <a:ext cx="8366078" cy="2436392"/>
          </a:xfrm>
          <a:prstGeom prst="rect">
            <a:avLst/>
          </a:prstGeom>
        </p:spPr>
      </p:pic>
      <p:sp>
        <p:nvSpPr>
          <p:cNvPr id="6" name="CuadroTexto 5">
            <a:extLst>
              <a:ext uri="{FF2B5EF4-FFF2-40B4-BE49-F238E27FC236}">
                <a16:creationId xmlns:a16="http://schemas.microsoft.com/office/drawing/2014/main" id="{5944AEC7-B536-406E-A76E-1E51311453FE}"/>
              </a:ext>
            </a:extLst>
          </p:cNvPr>
          <p:cNvSpPr txBox="1"/>
          <p:nvPr/>
        </p:nvSpPr>
        <p:spPr>
          <a:xfrm>
            <a:off x="5142096" y="3349711"/>
            <a:ext cx="3754253" cy="545911"/>
          </a:xfrm>
          <a:prstGeom prst="rect">
            <a:avLst/>
          </a:prstGeom>
          <a:solidFill>
            <a:schemeClr val="accent1">
              <a:lumMod val="40000"/>
              <a:lumOff val="60000"/>
            </a:schemeClr>
          </a:solidFill>
        </p:spPr>
        <p:txBody>
          <a:bodyPr wrap="square" lIns="54000" tIns="54000" rIns="54000" bIns="54000" rtlCol="0">
            <a:noAutofit/>
          </a:bodyPr>
          <a:lstStyle/>
          <a:p>
            <a:pPr algn="l"/>
            <a:r>
              <a:rPr lang="es-CO" sz="1400"/>
              <a:t>Información de la empresa; se aplica la formula para cada año</a:t>
            </a:r>
          </a:p>
        </p:txBody>
      </p:sp>
      <p:sp>
        <p:nvSpPr>
          <p:cNvPr id="8" name="CuadroTexto 7">
            <a:extLst>
              <a:ext uri="{FF2B5EF4-FFF2-40B4-BE49-F238E27FC236}">
                <a16:creationId xmlns:a16="http://schemas.microsoft.com/office/drawing/2014/main" id="{55B2BBC4-3B3B-414E-9C23-AFB317306A46}"/>
              </a:ext>
            </a:extLst>
          </p:cNvPr>
          <p:cNvSpPr txBox="1"/>
          <p:nvPr/>
        </p:nvSpPr>
        <p:spPr>
          <a:xfrm>
            <a:off x="5142095" y="2017620"/>
            <a:ext cx="3754254" cy="728584"/>
          </a:xfrm>
          <a:prstGeom prst="rect">
            <a:avLst/>
          </a:prstGeom>
          <a:solidFill>
            <a:schemeClr val="accent1">
              <a:lumMod val="40000"/>
              <a:lumOff val="60000"/>
            </a:schemeClr>
          </a:solidFill>
        </p:spPr>
        <p:txBody>
          <a:bodyPr wrap="square" lIns="54000" tIns="54000" rIns="54000" bIns="54000" rtlCol="0">
            <a:noAutofit/>
          </a:bodyPr>
          <a:lstStyle/>
          <a:p>
            <a:pPr algn="l"/>
            <a:r>
              <a:rPr lang="es-CO" sz="1400"/>
              <a:t>Información de desempeño económico, que puede ser tomada del archivo enviado por Colombia Productiva</a:t>
            </a:r>
          </a:p>
        </p:txBody>
      </p:sp>
      <p:cxnSp>
        <p:nvCxnSpPr>
          <p:cNvPr id="4" name="Conector recto de flecha 3">
            <a:extLst>
              <a:ext uri="{FF2B5EF4-FFF2-40B4-BE49-F238E27FC236}">
                <a16:creationId xmlns:a16="http://schemas.microsoft.com/office/drawing/2014/main" id="{B6661922-2593-46B9-9230-329E275994A6}"/>
              </a:ext>
            </a:extLst>
          </p:cNvPr>
          <p:cNvCxnSpPr>
            <a:stCxn id="8" idx="1"/>
          </p:cNvCxnSpPr>
          <p:nvPr/>
        </p:nvCxnSpPr>
        <p:spPr>
          <a:xfrm flipH="1">
            <a:off x="4485861" y="2381912"/>
            <a:ext cx="656234" cy="447427"/>
          </a:xfrm>
          <a:prstGeom prst="straightConnector1">
            <a:avLst/>
          </a:prstGeom>
          <a:ln w="3175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Conector recto de flecha 9">
            <a:extLst>
              <a:ext uri="{FF2B5EF4-FFF2-40B4-BE49-F238E27FC236}">
                <a16:creationId xmlns:a16="http://schemas.microsoft.com/office/drawing/2014/main" id="{7A93C2B7-E2FD-4484-BE5E-308B877697F7}"/>
              </a:ext>
            </a:extLst>
          </p:cNvPr>
          <p:cNvCxnSpPr>
            <a:stCxn id="6" idx="1"/>
          </p:cNvCxnSpPr>
          <p:nvPr/>
        </p:nvCxnSpPr>
        <p:spPr>
          <a:xfrm flipH="1" flipV="1">
            <a:off x="4492487" y="3253409"/>
            <a:ext cx="649609" cy="369258"/>
          </a:xfrm>
          <a:prstGeom prst="straightConnector1">
            <a:avLst/>
          </a:prstGeom>
          <a:ln w="3175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51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C5AE4BD-CABF-4771-A5CE-96B1D17461E6}"/>
              </a:ext>
            </a:extLst>
          </p:cNvPr>
          <p:cNvPicPr>
            <a:picLocks noChangeAspect="1"/>
          </p:cNvPicPr>
          <p:nvPr/>
        </p:nvPicPr>
        <p:blipFill>
          <a:blip r:embed="rId2"/>
          <a:stretch>
            <a:fillRect/>
          </a:stretch>
        </p:blipFill>
        <p:spPr>
          <a:xfrm>
            <a:off x="245659" y="1750300"/>
            <a:ext cx="8652681" cy="1231547"/>
          </a:xfrm>
          <a:prstGeom prst="rect">
            <a:avLst/>
          </a:prstGeom>
        </p:spPr>
      </p:pic>
      <p:sp>
        <p:nvSpPr>
          <p:cNvPr id="5" name="CuadroTexto 4">
            <a:extLst>
              <a:ext uri="{FF2B5EF4-FFF2-40B4-BE49-F238E27FC236}">
                <a16:creationId xmlns:a16="http://schemas.microsoft.com/office/drawing/2014/main" id="{FF93CFD3-1E13-4CE9-91AB-FA73564DC3E0}"/>
              </a:ext>
            </a:extLst>
          </p:cNvPr>
          <p:cNvSpPr txBox="1"/>
          <p:nvPr/>
        </p:nvSpPr>
        <p:spPr>
          <a:xfrm>
            <a:off x="2627193" y="2989524"/>
            <a:ext cx="6271147" cy="1536226"/>
          </a:xfrm>
          <a:prstGeom prst="rect">
            <a:avLst/>
          </a:prstGeom>
          <a:solidFill>
            <a:schemeClr val="accent1">
              <a:lumMod val="40000"/>
              <a:lumOff val="60000"/>
            </a:schemeClr>
          </a:solidFill>
        </p:spPr>
        <p:txBody>
          <a:bodyPr wrap="square" lIns="54000" tIns="54000" rIns="54000" bIns="54000" rtlCol="0">
            <a:noAutofit/>
          </a:bodyPr>
          <a:lstStyle/>
          <a:p>
            <a:pPr algn="l"/>
            <a:r>
              <a:rPr lang="es-CO" sz="1400"/>
              <a:t>Para esta base de datos, se filtra por el principal CIIU de la empresa y se toman los porcentajes en color verde para cada año. En particular:</a:t>
            </a:r>
          </a:p>
          <a:p>
            <a:pPr algn="l"/>
            <a:endParaRPr lang="es-CO" sz="1400"/>
          </a:p>
          <a:p>
            <a:pPr marL="285750" indent="-285750" algn="l">
              <a:buFont typeface="Arial" panose="020B0604020202020204" pitchFamily="34" charset="0"/>
              <a:buChar char="•"/>
            </a:pPr>
            <a:r>
              <a:rPr lang="es-CO" sz="1400"/>
              <a:t>Para la pregunta del indicador 1, Utilidad Antes de Impuestos, tomar el porcentaje por año correspondiente  %UAI</a:t>
            </a:r>
          </a:p>
          <a:p>
            <a:pPr marL="285750" indent="-285750" algn="l">
              <a:buFont typeface="Arial" panose="020B0604020202020204" pitchFamily="34" charset="0"/>
              <a:buChar char="•"/>
            </a:pPr>
            <a:r>
              <a:rPr lang="es-CO" sz="1400"/>
              <a:t>En el indicador 2, tomar %EBITDA</a:t>
            </a:r>
          </a:p>
          <a:p>
            <a:pPr marL="285750" indent="-285750" algn="l">
              <a:buFont typeface="Arial" panose="020B0604020202020204" pitchFamily="34" charset="0"/>
              <a:buChar char="•"/>
            </a:pPr>
            <a:r>
              <a:rPr lang="es-CO" sz="1400"/>
              <a:t>En el indicador 3, tomar % productividad de los activos. </a:t>
            </a:r>
          </a:p>
        </p:txBody>
      </p:sp>
      <p:sp>
        <p:nvSpPr>
          <p:cNvPr id="6" name="CuadroTexto 5">
            <a:extLst>
              <a:ext uri="{FF2B5EF4-FFF2-40B4-BE49-F238E27FC236}">
                <a16:creationId xmlns:a16="http://schemas.microsoft.com/office/drawing/2014/main" id="{6BCBBEE8-EFC6-46BE-96E0-50DC30C4FA82}"/>
              </a:ext>
            </a:extLst>
          </p:cNvPr>
          <p:cNvSpPr txBox="1"/>
          <p:nvPr/>
        </p:nvSpPr>
        <p:spPr>
          <a:xfrm>
            <a:off x="245659" y="179097"/>
            <a:ext cx="6189260" cy="1481630"/>
          </a:xfrm>
          <a:prstGeom prst="rect">
            <a:avLst/>
          </a:prstGeom>
          <a:solidFill>
            <a:schemeClr val="accent1">
              <a:lumMod val="40000"/>
              <a:lumOff val="60000"/>
            </a:schemeClr>
          </a:solidFill>
        </p:spPr>
        <p:txBody>
          <a:bodyPr wrap="square" lIns="54000" tIns="54000" rIns="54000" bIns="54000" rtlCol="0">
            <a:noAutofit/>
          </a:bodyPr>
          <a:lstStyle/>
          <a:p>
            <a:r>
              <a:rPr lang="es-CO"/>
              <a:t>Este archivo contiene la información del Balance General y del Estado de Resultados reportados por las empresas en el SIREM, de SuperSociedades; en esta base se consolida toda la información de los estados financieros reportados desde 2014 hasta 2018</a:t>
            </a:r>
            <a:endParaRPr lang="es-CO" sz="1400"/>
          </a:p>
        </p:txBody>
      </p:sp>
    </p:spTree>
    <p:extLst>
      <p:ext uri="{BB962C8B-B14F-4D97-AF65-F5344CB8AC3E}">
        <p14:creationId xmlns:p14="http://schemas.microsoft.com/office/powerpoint/2010/main" val="401729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E5665CD-2BCC-4356-8AA4-CEBC0FD465C3}"/>
              </a:ext>
            </a:extLst>
          </p:cNvPr>
          <p:cNvSpPr/>
          <p:nvPr/>
        </p:nvSpPr>
        <p:spPr>
          <a:xfrm>
            <a:off x="211541" y="190694"/>
            <a:ext cx="7840638" cy="338554"/>
          </a:xfrm>
          <a:prstGeom prst="rect">
            <a:avLst/>
          </a:prstGeom>
        </p:spPr>
        <p:txBody>
          <a:bodyPr wrap="square">
            <a:spAutoFit/>
          </a:bodyPr>
          <a:lstStyle/>
          <a:p>
            <a:r>
              <a:rPr lang="es-ES" sz="1600">
                <a:solidFill>
                  <a:schemeClr val="tx2"/>
                </a:solidFill>
                <a:effectLst>
                  <a:outerShdw blurRad="38100" dist="38100" dir="2700000" algn="tl">
                    <a:srgbClr val="000000">
                      <a:alpha val="43137"/>
                    </a:srgbClr>
                  </a:outerShdw>
                </a:effectLst>
              </a:rPr>
              <a:t>3. Visualización de resultados - Radar de situación actual</a:t>
            </a:r>
          </a:p>
        </p:txBody>
      </p:sp>
      <p:pic>
        <p:nvPicPr>
          <p:cNvPr id="3" name="Imagen 2">
            <a:extLst>
              <a:ext uri="{FF2B5EF4-FFF2-40B4-BE49-F238E27FC236}">
                <a16:creationId xmlns:a16="http://schemas.microsoft.com/office/drawing/2014/main" id="{6404443C-A2B2-45C1-84B4-EE808290B1ED}"/>
              </a:ext>
            </a:extLst>
          </p:cNvPr>
          <p:cNvPicPr>
            <a:picLocks noChangeAspect="1"/>
          </p:cNvPicPr>
          <p:nvPr/>
        </p:nvPicPr>
        <p:blipFill>
          <a:blip r:embed="rId2"/>
          <a:stretch>
            <a:fillRect/>
          </a:stretch>
        </p:blipFill>
        <p:spPr>
          <a:xfrm>
            <a:off x="622306" y="1143082"/>
            <a:ext cx="3720734" cy="2490313"/>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C6566282-AD0F-4A9E-BAAE-560ED38B46B9}"/>
              </a:ext>
            </a:extLst>
          </p:cNvPr>
          <p:cNvSpPr txBox="1"/>
          <p:nvPr/>
        </p:nvSpPr>
        <p:spPr>
          <a:xfrm>
            <a:off x="4784760" y="3749538"/>
            <a:ext cx="4147025" cy="872125"/>
          </a:xfrm>
          <a:prstGeom prst="rect">
            <a:avLst/>
          </a:prstGeom>
          <a:solidFill>
            <a:schemeClr val="tx2">
              <a:lumMod val="20000"/>
              <a:lumOff val="80000"/>
            </a:schemeClr>
          </a:solidFill>
        </p:spPr>
        <p:txBody>
          <a:bodyPr wrap="square" lIns="54000" tIns="54000" rIns="54000" bIns="54000" rtlCol="0">
            <a:noAutofit/>
          </a:bodyPr>
          <a:lstStyle/>
          <a:p>
            <a:pPr algn="l"/>
            <a:r>
              <a:rPr lang="es-CO" sz="1400"/>
              <a:t>En este caso no puede presentarse una “ARAÑA” con una línea con valor de 0, dado que implica que no se respondió esta línea. </a:t>
            </a:r>
            <a:r>
              <a:rPr lang="es-CO" sz="1400" dirty="0"/>
              <a:t>El valor mínimo que puede tener es de 1.</a:t>
            </a:r>
          </a:p>
        </p:txBody>
      </p:sp>
      <p:pic>
        <p:nvPicPr>
          <p:cNvPr id="7" name="Imagen 6">
            <a:extLst>
              <a:ext uri="{FF2B5EF4-FFF2-40B4-BE49-F238E27FC236}">
                <a16:creationId xmlns:a16="http://schemas.microsoft.com/office/drawing/2014/main" id="{5EE8D8DD-7209-4E68-9567-45E2A8F538A7}"/>
              </a:ext>
            </a:extLst>
          </p:cNvPr>
          <p:cNvPicPr>
            <a:picLocks noChangeAspect="1"/>
          </p:cNvPicPr>
          <p:nvPr/>
        </p:nvPicPr>
        <p:blipFill>
          <a:blip r:embed="rId3"/>
          <a:stretch>
            <a:fillRect/>
          </a:stretch>
        </p:blipFill>
        <p:spPr>
          <a:xfrm>
            <a:off x="4693883" y="1130208"/>
            <a:ext cx="4028529" cy="2619330"/>
          </a:xfrm>
          <a:prstGeom prst="rect">
            <a:avLst/>
          </a:prstGeom>
        </p:spPr>
      </p:pic>
      <p:sp>
        <p:nvSpPr>
          <p:cNvPr id="6" name="CuadroTexto 5">
            <a:extLst>
              <a:ext uri="{FF2B5EF4-FFF2-40B4-BE49-F238E27FC236}">
                <a16:creationId xmlns:a16="http://schemas.microsoft.com/office/drawing/2014/main" id="{2F3381AC-F5E0-448B-9F05-0A615EF34628}"/>
              </a:ext>
            </a:extLst>
          </p:cNvPr>
          <p:cNvSpPr txBox="1"/>
          <p:nvPr/>
        </p:nvSpPr>
        <p:spPr>
          <a:xfrm>
            <a:off x="6708148" y="2571750"/>
            <a:ext cx="300250" cy="237983"/>
          </a:xfrm>
          <a:prstGeom prst="rect">
            <a:avLst/>
          </a:prstGeom>
          <a:noFill/>
        </p:spPr>
        <p:txBody>
          <a:bodyPr wrap="square" lIns="54000" tIns="54000" rIns="54000" bIns="54000" rtlCol="0">
            <a:noAutofit/>
          </a:bodyPr>
          <a:lstStyle/>
          <a:p>
            <a:pPr algn="l"/>
            <a:r>
              <a:rPr lang="es-CO" sz="1400" b="1">
                <a:solidFill>
                  <a:srgbClr val="FF0000"/>
                </a:solidFill>
              </a:rPr>
              <a:t>X</a:t>
            </a:r>
          </a:p>
        </p:txBody>
      </p:sp>
      <p:cxnSp>
        <p:nvCxnSpPr>
          <p:cNvPr id="8" name="Conector recto de flecha 7">
            <a:extLst>
              <a:ext uri="{FF2B5EF4-FFF2-40B4-BE49-F238E27FC236}">
                <a16:creationId xmlns:a16="http://schemas.microsoft.com/office/drawing/2014/main" id="{0283FAC5-3C84-469E-91F1-EFBE8760EC40}"/>
              </a:ext>
            </a:extLst>
          </p:cNvPr>
          <p:cNvCxnSpPr>
            <a:stCxn id="6" idx="2"/>
          </p:cNvCxnSpPr>
          <p:nvPr/>
        </p:nvCxnSpPr>
        <p:spPr>
          <a:xfrm>
            <a:off x="6858273" y="2809733"/>
            <a:ext cx="973762" cy="939805"/>
          </a:xfrm>
          <a:prstGeom prst="straightConnector1">
            <a:avLst/>
          </a:prstGeom>
          <a:ln w="3175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280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D2AEE72-4F3D-41CB-8A09-192B79BAF82A}"/>
              </a:ext>
            </a:extLst>
          </p:cNvPr>
          <p:cNvPicPr>
            <a:picLocks noChangeAspect="1"/>
          </p:cNvPicPr>
          <p:nvPr/>
        </p:nvPicPr>
        <p:blipFill>
          <a:blip r:embed="rId2"/>
          <a:stretch>
            <a:fillRect/>
          </a:stretch>
        </p:blipFill>
        <p:spPr>
          <a:xfrm>
            <a:off x="0" y="261288"/>
            <a:ext cx="9138514" cy="4447190"/>
          </a:xfrm>
          <a:prstGeom prst="rect">
            <a:avLst/>
          </a:prstGeom>
        </p:spPr>
      </p:pic>
      <p:sp>
        <p:nvSpPr>
          <p:cNvPr id="4" name="Rectángulo 3">
            <a:extLst>
              <a:ext uri="{FF2B5EF4-FFF2-40B4-BE49-F238E27FC236}">
                <a16:creationId xmlns:a16="http://schemas.microsoft.com/office/drawing/2014/main" id="{48D0135F-6B1C-44DE-8D04-C2F23570E561}"/>
              </a:ext>
            </a:extLst>
          </p:cNvPr>
          <p:cNvSpPr/>
          <p:nvPr/>
        </p:nvSpPr>
        <p:spPr>
          <a:xfrm>
            <a:off x="0" y="0"/>
            <a:ext cx="7840638" cy="338554"/>
          </a:xfrm>
          <a:prstGeom prst="rect">
            <a:avLst/>
          </a:prstGeom>
        </p:spPr>
        <p:txBody>
          <a:bodyPr wrap="square">
            <a:spAutoFit/>
          </a:bodyPr>
          <a:lstStyle/>
          <a:p>
            <a:r>
              <a:rPr lang="es-ES" sz="1600">
                <a:solidFill>
                  <a:schemeClr val="tx2"/>
                </a:solidFill>
                <a:effectLst>
                  <a:outerShdw blurRad="38100" dist="38100" dir="2700000" algn="tl">
                    <a:srgbClr val="000000">
                      <a:alpha val="43137"/>
                    </a:srgbClr>
                  </a:outerShdw>
                </a:effectLst>
              </a:rPr>
              <a:t>3. Visualización de resultados - Matriz de desempeño</a:t>
            </a:r>
          </a:p>
        </p:txBody>
      </p:sp>
    </p:spTree>
    <p:extLst>
      <p:ext uri="{BB962C8B-B14F-4D97-AF65-F5344CB8AC3E}">
        <p14:creationId xmlns:p14="http://schemas.microsoft.com/office/powerpoint/2010/main" val="2763570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476F8AA-61EE-4BD1-A6DF-75A56D311F23}"/>
              </a:ext>
            </a:extLst>
          </p:cNvPr>
          <p:cNvPicPr>
            <a:picLocks noChangeAspect="1"/>
          </p:cNvPicPr>
          <p:nvPr/>
        </p:nvPicPr>
        <p:blipFill rotWithShape="1">
          <a:blip r:embed="rId2"/>
          <a:srcRect l="33386" r="35580" b="11196"/>
          <a:stretch/>
        </p:blipFill>
        <p:spPr>
          <a:xfrm>
            <a:off x="4367282" y="398818"/>
            <a:ext cx="2702257" cy="3859283"/>
          </a:xfrm>
          <a:prstGeom prst="rect">
            <a:avLst/>
          </a:prstGeom>
        </p:spPr>
      </p:pic>
      <p:pic>
        <p:nvPicPr>
          <p:cNvPr id="3" name="Imagen 2">
            <a:extLst>
              <a:ext uri="{FF2B5EF4-FFF2-40B4-BE49-F238E27FC236}">
                <a16:creationId xmlns:a16="http://schemas.microsoft.com/office/drawing/2014/main" id="{314A2CCD-01C3-4A00-B9B8-FA7F7DC4EF4B}"/>
              </a:ext>
            </a:extLst>
          </p:cNvPr>
          <p:cNvPicPr>
            <a:picLocks noChangeAspect="1"/>
          </p:cNvPicPr>
          <p:nvPr/>
        </p:nvPicPr>
        <p:blipFill>
          <a:blip r:embed="rId3"/>
          <a:stretch>
            <a:fillRect/>
          </a:stretch>
        </p:blipFill>
        <p:spPr>
          <a:xfrm>
            <a:off x="1371021" y="-1"/>
            <a:ext cx="2853537" cy="5143500"/>
          </a:xfrm>
          <a:prstGeom prst="rect">
            <a:avLst/>
          </a:prstGeom>
        </p:spPr>
      </p:pic>
    </p:spTree>
    <p:extLst>
      <p:ext uri="{BB962C8B-B14F-4D97-AF65-F5344CB8AC3E}">
        <p14:creationId xmlns:p14="http://schemas.microsoft.com/office/powerpoint/2010/main" val="2342245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D310B2E-5CFA-4A5B-9E35-8509FA812018}"/>
              </a:ext>
            </a:extLst>
          </p:cNvPr>
          <p:cNvPicPr>
            <a:picLocks noChangeAspect="1"/>
          </p:cNvPicPr>
          <p:nvPr/>
        </p:nvPicPr>
        <p:blipFill>
          <a:blip r:embed="rId2"/>
          <a:stretch>
            <a:fillRect/>
          </a:stretch>
        </p:blipFill>
        <p:spPr>
          <a:xfrm>
            <a:off x="4373989" y="242789"/>
            <a:ext cx="3077690" cy="4657922"/>
          </a:xfrm>
          <a:prstGeom prst="rect">
            <a:avLst/>
          </a:prstGeom>
        </p:spPr>
      </p:pic>
      <p:pic>
        <p:nvPicPr>
          <p:cNvPr id="3" name="Imagen 2">
            <a:extLst>
              <a:ext uri="{FF2B5EF4-FFF2-40B4-BE49-F238E27FC236}">
                <a16:creationId xmlns:a16="http://schemas.microsoft.com/office/drawing/2014/main" id="{BDD9DC4A-0C8A-494D-9085-93F13DFAEC76}"/>
              </a:ext>
            </a:extLst>
          </p:cNvPr>
          <p:cNvPicPr>
            <a:picLocks noChangeAspect="1"/>
          </p:cNvPicPr>
          <p:nvPr/>
        </p:nvPicPr>
        <p:blipFill rotWithShape="1">
          <a:blip r:embed="rId3"/>
          <a:srcRect l="65831" t="7467" r="1881"/>
          <a:stretch/>
        </p:blipFill>
        <p:spPr>
          <a:xfrm>
            <a:off x="1419367" y="259307"/>
            <a:ext cx="2811439" cy="4021349"/>
          </a:xfrm>
          <a:prstGeom prst="rect">
            <a:avLst/>
          </a:prstGeom>
        </p:spPr>
      </p:pic>
    </p:spTree>
    <p:extLst>
      <p:ext uri="{BB962C8B-B14F-4D97-AF65-F5344CB8AC3E}">
        <p14:creationId xmlns:p14="http://schemas.microsoft.com/office/powerpoint/2010/main" val="3662330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54C5D88-7CE9-4CC5-A762-E4C3F93C1759}"/>
              </a:ext>
            </a:extLst>
          </p:cNvPr>
          <p:cNvPicPr>
            <a:picLocks noChangeAspect="1"/>
          </p:cNvPicPr>
          <p:nvPr/>
        </p:nvPicPr>
        <p:blipFill>
          <a:blip r:embed="rId2"/>
          <a:stretch>
            <a:fillRect/>
          </a:stretch>
        </p:blipFill>
        <p:spPr>
          <a:xfrm>
            <a:off x="2563859" y="758723"/>
            <a:ext cx="3806298" cy="3513026"/>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cxnSp>
        <p:nvCxnSpPr>
          <p:cNvPr id="3" name="Conector recto de flecha 2">
            <a:extLst>
              <a:ext uri="{FF2B5EF4-FFF2-40B4-BE49-F238E27FC236}">
                <a16:creationId xmlns:a16="http://schemas.microsoft.com/office/drawing/2014/main" id="{BBFEBCEE-BCD0-458E-9805-A2BEE6FEE097}"/>
              </a:ext>
            </a:extLst>
          </p:cNvPr>
          <p:cNvCxnSpPr>
            <a:cxnSpLocks/>
          </p:cNvCxnSpPr>
          <p:nvPr/>
        </p:nvCxnSpPr>
        <p:spPr>
          <a:xfrm flipH="1">
            <a:off x="4974230" y="2224585"/>
            <a:ext cx="525818" cy="290651"/>
          </a:xfrm>
          <a:prstGeom prst="straightConnector1">
            <a:avLst/>
          </a:prstGeom>
          <a:ln w="317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CuadroTexto 5">
            <a:extLst>
              <a:ext uri="{FF2B5EF4-FFF2-40B4-BE49-F238E27FC236}">
                <a16:creationId xmlns:a16="http://schemas.microsoft.com/office/drawing/2014/main" id="{12B95531-9AEE-4BC9-AC2B-560DCF6B646C}"/>
              </a:ext>
            </a:extLst>
          </p:cNvPr>
          <p:cNvSpPr txBox="1"/>
          <p:nvPr/>
        </p:nvSpPr>
        <p:spPr>
          <a:xfrm>
            <a:off x="5522322" y="1840599"/>
            <a:ext cx="2565779" cy="767972"/>
          </a:xfrm>
          <a:prstGeom prst="rect">
            <a:avLst/>
          </a:prstGeom>
          <a:solidFill>
            <a:schemeClr val="accent1">
              <a:lumMod val="40000"/>
              <a:lumOff val="60000"/>
            </a:schemeClr>
          </a:solidFill>
        </p:spPr>
        <p:txBody>
          <a:bodyPr wrap="square" lIns="54000" tIns="54000" rIns="54000" bIns="54000" rtlCol="0">
            <a:noAutofit/>
          </a:bodyPr>
          <a:lstStyle/>
          <a:p>
            <a:pPr algn="l"/>
            <a:r>
              <a:rPr lang="es-CO" sz="1400"/>
              <a:t>Con el diagnóstico, sale la ubicación de la empresa en la matriz de desempeño.</a:t>
            </a:r>
          </a:p>
        </p:txBody>
      </p:sp>
    </p:spTree>
    <p:extLst>
      <p:ext uri="{BB962C8B-B14F-4D97-AF65-F5344CB8AC3E}">
        <p14:creationId xmlns:p14="http://schemas.microsoft.com/office/powerpoint/2010/main" val="197773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CA0649F-E4CE-46C7-8A07-E246DDFD95F2}"/>
              </a:ext>
            </a:extLst>
          </p:cNvPr>
          <p:cNvSpPr/>
          <p:nvPr/>
        </p:nvSpPr>
        <p:spPr>
          <a:xfrm>
            <a:off x="1720850" y="812800"/>
            <a:ext cx="6026150" cy="4031873"/>
          </a:xfrm>
          <a:prstGeom prst="rect">
            <a:avLst/>
          </a:prstGeom>
        </p:spPr>
        <p:txBody>
          <a:bodyPr wrap="square">
            <a:spAutoFit/>
          </a:bodyPr>
          <a:lstStyle/>
          <a:p>
            <a:pPr marL="228600" indent="-228600">
              <a:buFont typeface="+mj-lt"/>
              <a:buAutoNum type="arabicPeriod"/>
            </a:pPr>
            <a:r>
              <a:rPr lang="es-ES" sz="1600">
                <a:solidFill>
                  <a:schemeClr val="tx2"/>
                </a:solidFill>
                <a:effectLst>
                  <a:outerShdw blurRad="38100" dist="38100" dir="2700000" algn="tl">
                    <a:srgbClr val="000000">
                      <a:alpha val="43137"/>
                    </a:srgbClr>
                  </a:outerShdw>
                </a:effectLst>
              </a:rPr>
              <a:t>índice</a:t>
            </a:r>
          </a:p>
          <a:p>
            <a:pPr marL="685800" lvl="1" indent="-228600">
              <a:buFont typeface="Arial" panose="020B0604020202020204" pitchFamily="34" charset="0"/>
              <a:buChar char="•"/>
            </a:pPr>
            <a:r>
              <a:rPr lang="es-ES" sz="1600"/>
              <a:t>Información de la empresa</a:t>
            </a:r>
          </a:p>
          <a:p>
            <a:pPr marL="685800" lvl="1" indent="-228600">
              <a:buFont typeface="Arial" panose="020B0604020202020204" pitchFamily="34" charset="0"/>
              <a:buChar char="•"/>
            </a:pPr>
            <a:r>
              <a:rPr lang="es-ES" sz="1600"/>
              <a:t>Radar de situación actual y Radar de situación futura</a:t>
            </a:r>
          </a:p>
          <a:p>
            <a:pPr marL="228600" indent="-228600">
              <a:buFont typeface="+mj-lt"/>
              <a:buAutoNum type="arabicPeriod"/>
            </a:pPr>
            <a:r>
              <a:rPr lang="es-ES" sz="1600">
                <a:solidFill>
                  <a:schemeClr val="tx2"/>
                </a:solidFill>
                <a:effectLst>
                  <a:outerShdw blurRad="38100" dist="38100" dir="2700000" algn="tl">
                    <a:srgbClr val="000000">
                      <a:alpha val="43137"/>
                    </a:srgbClr>
                  </a:outerShdw>
                </a:effectLst>
              </a:rPr>
              <a:t>Contenido del cuestionario</a:t>
            </a:r>
          </a:p>
          <a:p>
            <a:pPr marL="628650" lvl="1" indent="-171450">
              <a:buFont typeface="Arial" panose="020B0604020202020204" pitchFamily="34" charset="0"/>
              <a:buChar char="•"/>
            </a:pPr>
            <a:r>
              <a:rPr lang="es-ES" sz="1600"/>
              <a:t>¿Cómo diligenciar el cuestionario? </a:t>
            </a:r>
          </a:p>
          <a:p>
            <a:pPr marL="628650" lvl="1" indent="-171450">
              <a:buFont typeface="Arial" panose="020B0604020202020204" pitchFamily="34" charset="0"/>
              <a:buChar char="•"/>
            </a:pPr>
            <a:r>
              <a:rPr lang="es-ES" sz="1600"/>
              <a:t>Tipo de preguntas del diagnóstico</a:t>
            </a:r>
          </a:p>
          <a:p>
            <a:pPr marL="1085850" lvl="2" indent="-171450">
              <a:buFont typeface="Courier New" panose="02070309020205020404" pitchFamily="49" charset="0"/>
              <a:buChar char="o"/>
            </a:pPr>
            <a:r>
              <a:rPr lang="es-ES" sz="1600"/>
              <a:t>Cuantitativas</a:t>
            </a:r>
          </a:p>
          <a:p>
            <a:pPr marL="1085850" lvl="2" indent="-171450">
              <a:buFont typeface="Courier New" panose="02070309020205020404" pitchFamily="49" charset="0"/>
              <a:buChar char="o"/>
            </a:pPr>
            <a:r>
              <a:rPr lang="es-ES" sz="1600"/>
              <a:t>Cualitativas </a:t>
            </a:r>
          </a:p>
          <a:p>
            <a:pPr marL="1085850" lvl="2" indent="-171450">
              <a:buFont typeface="Courier New" panose="02070309020205020404" pitchFamily="49" charset="0"/>
              <a:buChar char="o"/>
            </a:pPr>
            <a:r>
              <a:rPr lang="es-ES" sz="1600"/>
              <a:t>Comparativas con el sector</a:t>
            </a:r>
          </a:p>
          <a:p>
            <a:r>
              <a:rPr lang="es-ES" sz="1600"/>
              <a:t>3.</a:t>
            </a:r>
            <a:r>
              <a:rPr lang="es-ES" sz="1600">
                <a:solidFill>
                  <a:schemeClr val="tx2"/>
                </a:solidFill>
                <a:effectLst>
                  <a:outerShdw blurRad="38100" dist="38100" dir="2700000" algn="tl">
                    <a:srgbClr val="000000">
                      <a:alpha val="43137"/>
                    </a:srgbClr>
                  </a:outerShdw>
                </a:effectLst>
              </a:rPr>
              <a:t> Visualización de resultados </a:t>
            </a:r>
          </a:p>
          <a:p>
            <a:pPr marL="685800" lvl="1" indent="-228600">
              <a:buFont typeface="Arial" panose="020B0604020202020204" pitchFamily="34" charset="0"/>
              <a:buChar char="•"/>
            </a:pPr>
            <a:r>
              <a:rPr lang="es-ES" sz="1600"/>
              <a:t>Radar de situación actual y Radar de situación futura</a:t>
            </a:r>
          </a:p>
          <a:p>
            <a:pPr marL="685800" lvl="1" indent="-228600">
              <a:buFont typeface="Arial" panose="020B0604020202020204" pitchFamily="34" charset="0"/>
              <a:buChar char="•"/>
            </a:pPr>
            <a:r>
              <a:rPr lang="es-ES" sz="1600"/>
              <a:t>Matriz de desempeño</a:t>
            </a:r>
          </a:p>
          <a:p>
            <a:r>
              <a:rPr lang="es-ES" sz="1600"/>
              <a:t> </a:t>
            </a:r>
          </a:p>
          <a:p>
            <a:pPr marL="1085850" lvl="2" indent="-171450">
              <a:buFont typeface="Courier New" panose="02070309020205020404" pitchFamily="49" charset="0"/>
              <a:buChar char="o"/>
            </a:pPr>
            <a:r>
              <a:rPr lang="es-ES" sz="1600">
                <a:solidFill>
                  <a:schemeClr val="bg1"/>
                </a:solidFill>
              </a:rPr>
              <a:t>Comparativas con el SECTOR (4)</a:t>
            </a:r>
          </a:p>
        </p:txBody>
      </p:sp>
      <p:sp>
        <p:nvSpPr>
          <p:cNvPr id="3" name="CuadroTexto 2">
            <a:extLst>
              <a:ext uri="{FF2B5EF4-FFF2-40B4-BE49-F238E27FC236}">
                <a16:creationId xmlns:a16="http://schemas.microsoft.com/office/drawing/2014/main" id="{451F82DD-F1E2-40DF-9DF4-565A94652ABA}"/>
              </a:ext>
            </a:extLst>
          </p:cNvPr>
          <p:cNvSpPr txBox="1"/>
          <p:nvPr/>
        </p:nvSpPr>
        <p:spPr>
          <a:xfrm>
            <a:off x="2209800" y="171450"/>
            <a:ext cx="5048250" cy="641350"/>
          </a:xfrm>
          <a:prstGeom prst="rect">
            <a:avLst/>
          </a:prstGeom>
          <a:noFill/>
        </p:spPr>
        <p:txBody>
          <a:bodyPr wrap="square" lIns="54000" tIns="54000" rIns="54000" bIns="54000" rtlCol="0">
            <a:noAutofit/>
          </a:bodyPr>
          <a:lstStyle/>
          <a:p>
            <a:r>
              <a:rPr lang="es-ES" sz="2400" b="1" kern="0">
                <a:solidFill>
                  <a:srgbClr val="FFFFFF"/>
                </a:solidFill>
                <a:cs typeface="Century Gothic"/>
                <a:sym typeface="Arial"/>
              </a:rPr>
              <a:t>Estructura del Diagnóstico </a:t>
            </a:r>
          </a:p>
          <a:p>
            <a:pPr algn="l"/>
            <a:endParaRPr lang="es-CO" sz="1400"/>
          </a:p>
        </p:txBody>
      </p:sp>
      <p:sp>
        <p:nvSpPr>
          <p:cNvPr id="4" name="TextBox 162">
            <a:extLst>
              <a:ext uri="{FF2B5EF4-FFF2-40B4-BE49-F238E27FC236}">
                <a16:creationId xmlns:a16="http://schemas.microsoft.com/office/drawing/2014/main" id="{234D9ABA-8E96-43C9-B19E-FE6C5E034F5D}"/>
              </a:ext>
            </a:extLst>
          </p:cNvPr>
          <p:cNvSpPr txBox="1"/>
          <p:nvPr/>
        </p:nvSpPr>
        <p:spPr>
          <a:xfrm>
            <a:off x="0" y="0"/>
            <a:ext cx="9144000" cy="520312"/>
          </a:xfrm>
          <a:prstGeom prst="rect">
            <a:avLst/>
          </a:prstGeom>
          <a:solidFill>
            <a:schemeClr val="tx2">
              <a:lumMod val="75000"/>
            </a:schemeClr>
          </a:solidFill>
        </p:spPr>
        <p:txBody>
          <a:bodyPr wrap="square" lIns="36000" tIns="90000" rIns="36000" bIns="90000" rtlCol="0">
            <a:spAutoFit/>
          </a:bodyPr>
          <a:lstStyle/>
          <a:p>
            <a:pPr algn="ctr" defTabSz="1219170" hangingPunct="0"/>
            <a:r>
              <a:rPr lang="es-ES" sz="2200" b="1" kern="0">
                <a:solidFill>
                  <a:srgbClr val="FFFFFF"/>
                </a:solidFill>
                <a:cs typeface="Century Gothic"/>
                <a:sym typeface="Arial"/>
              </a:rPr>
              <a:t>Primera Parte - Estructura del Diagnóstico </a:t>
            </a:r>
          </a:p>
        </p:txBody>
      </p:sp>
    </p:spTree>
    <p:extLst>
      <p:ext uri="{BB962C8B-B14F-4D97-AF65-F5344CB8AC3E}">
        <p14:creationId xmlns:p14="http://schemas.microsoft.com/office/powerpoint/2010/main" val="553321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2">
            <a:extLst>
              <a:ext uri="{FF2B5EF4-FFF2-40B4-BE49-F238E27FC236}">
                <a16:creationId xmlns:a16="http://schemas.microsoft.com/office/drawing/2014/main" id="{6F6C013C-FCF1-4B3C-AE5F-62EE27C59A17}"/>
              </a:ext>
            </a:extLst>
          </p:cNvPr>
          <p:cNvSpPr txBox="1"/>
          <p:nvPr/>
        </p:nvSpPr>
        <p:spPr>
          <a:xfrm>
            <a:off x="0" y="0"/>
            <a:ext cx="9144000" cy="520312"/>
          </a:xfrm>
          <a:prstGeom prst="rect">
            <a:avLst/>
          </a:prstGeom>
          <a:solidFill>
            <a:schemeClr val="tx2">
              <a:lumMod val="75000"/>
            </a:schemeClr>
          </a:solidFill>
        </p:spPr>
        <p:txBody>
          <a:bodyPr wrap="square" lIns="36000" tIns="90000" rIns="36000" bIns="90000" rtlCol="0">
            <a:spAutoFit/>
          </a:bodyPr>
          <a:lstStyle/>
          <a:p>
            <a:pPr algn="ctr" defTabSz="1219170" hangingPunct="0"/>
            <a:r>
              <a:rPr lang="es-ES" sz="2200" b="1" kern="0">
                <a:solidFill>
                  <a:srgbClr val="FFFFFF"/>
                </a:solidFill>
                <a:cs typeface="Century Gothic"/>
                <a:sym typeface="Arial"/>
              </a:rPr>
              <a:t>Objetivo del gestor con le Diagnóstico </a:t>
            </a:r>
          </a:p>
        </p:txBody>
      </p:sp>
      <p:sp>
        <p:nvSpPr>
          <p:cNvPr id="3" name="Rectángulo 2">
            <a:extLst>
              <a:ext uri="{FF2B5EF4-FFF2-40B4-BE49-F238E27FC236}">
                <a16:creationId xmlns:a16="http://schemas.microsoft.com/office/drawing/2014/main" id="{CD3DD189-C574-43BD-9EB0-904E0ADF530F}"/>
              </a:ext>
            </a:extLst>
          </p:cNvPr>
          <p:cNvSpPr/>
          <p:nvPr/>
        </p:nvSpPr>
        <p:spPr>
          <a:xfrm>
            <a:off x="298450" y="1047393"/>
            <a:ext cx="8547100" cy="2585323"/>
          </a:xfrm>
          <a:prstGeom prst="rect">
            <a:avLst/>
          </a:prstGeom>
        </p:spPr>
        <p:txBody>
          <a:bodyPr wrap="square">
            <a:spAutoFit/>
          </a:bodyPr>
          <a:lstStyle/>
          <a:p>
            <a:r>
              <a:rPr lang="es-ES"/>
              <a:t>1</a:t>
            </a:r>
            <a:r>
              <a:rPr lang="es-CO"/>
              <a:t>. Tener presente el alcance del diagnóstico (es una herramienta)</a:t>
            </a:r>
          </a:p>
          <a:p>
            <a:pPr marL="742950" lvl="1" indent="-285750">
              <a:buFont typeface="Arial" panose="020B0604020202020204" pitchFamily="34" charset="0"/>
              <a:buChar char="•"/>
            </a:pPr>
            <a:r>
              <a:rPr lang="es-CO"/>
              <a:t>Mediador entre la empresa y el diagnóstico.</a:t>
            </a:r>
          </a:p>
          <a:p>
            <a:pPr marL="742950" lvl="1" indent="-285750">
              <a:buFont typeface="Arial" panose="020B0604020202020204" pitchFamily="34" charset="0"/>
              <a:buChar char="•"/>
            </a:pPr>
            <a:r>
              <a:rPr lang="es-ES"/>
              <a:t>Motivar a la empresa </a:t>
            </a:r>
            <a:endParaRPr lang="es-CO"/>
          </a:p>
          <a:p>
            <a:r>
              <a:rPr lang="es-ES"/>
              <a:t>2</a:t>
            </a:r>
            <a:r>
              <a:rPr lang="es-CO"/>
              <a:t>. </a:t>
            </a:r>
            <a:r>
              <a:rPr lang="es-ES" b="1"/>
              <a:t>Analizar la información </a:t>
            </a:r>
            <a:r>
              <a:rPr lang="es-ES"/>
              <a:t>y r</a:t>
            </a:r>
            <a:r>
              <a:rPr lang="es-CO"/>
              <a:t>educir posibles sesgos de información:</a:t>
            </a:r>
          </a:p>
          <a:p>
            <a:pPr marL="742950" lvl="1" indent="-285750">
              <a:buFont typeface="Arial" panose="020B0604020202020204" pitchFamily="34" charset="0"/>
              <a:buChar char="•"/>
            </a:pPr>
            <a:r>
              <a:rPr lang="es-ES"/>
              <a:t>Conocimiento</a:t>
            </a:r>
            <a:endParaRPr lang="es-CO"/>
          </a:p>
          <a:p>
            <a:pPr marL="742950" lvl="1" indent="-285750">
              <a:buFont typeface="Arial" panose="020B0604020202020204" pitchFamily="34" charset="0"/>
              <a:buChar char="•"/>
            </a:pPr>
            <a:r>
              <a:rPr lang="es-CO"/>
              <a:t>Verificar que las respuestas se ajusten a hechos concretos, demostrables y medibles. (precisión)</a:t>
            </a:r>
          </a:p>
          <a:p>
            <a:r>
              <a:rPr lang="es-CO"/>
              <a:t>3. En caso de que hayan varias personas, lograr un puntaje de </a:t>
            </a:r>
            <a:r>
              <a:rPr lang="es-CO" b="1"/>
              <a:t>consenso</a:t>
            </a:r>
            <a:r>
              <a:rPr lang="es-CO"/>
              <a:t>.</a:t>
            </a:r>
          </a:p>
          <a:p>
            <a:r>
              <a:rPr lang="es-ES"/>
              <a:t>4</a:t>
            </a:r>
            <a:r>
              <a:rPr lang="es-CO"/>
              <a:t>. Recolectar información sobre cómo están las empresas en Colombia.</a:t>
            </a:r>
          </a:p>
        </p:txBody>
      </p:sp>
    </p:spTree>
    <p:extLst>
      <p:ext uri="{BB962C8B-B14F-4D97-AF65-F5344CB8AC3E}">
        <p14:creationId xmlns:p14="http://schemas.microsoft.com/office/powerpoint/2010/main" val="3017808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B636A66-6B65-42D2-A126-B53741D402C9}"/>
              </a:ext>
            </a:extLst>
          </p:cNvPr>
          <p:cNvPicPr>
            <a:picLocks noChangeAspect="1"/>
          </p:cNvPicPr>
          <p:nvPr/>
        </p:nvPicPr>
        <p:blipFill>
          <a:blip r:embed="rId2"/>
          <a:stretch>
            <a:fillRect/>
          </a:stretch>
        </p:blipFill>
        <p:spPr>
          <a:xfrm>
            <a:off x="248872" y="965199"/>
            <a:ext cx="3720734" cy="2490313"/>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
        <p:nvSpPr>
          <p:cNvPr id="5" name="TextBox 162">
            <a:extLst>
              <a:ext uri="{FF2B5EF4-FFF2-40B4-BE49-F238E27FC236}">
                <a16:creationId xmlns:a16="http://schemas.microsoft.com/office/drawing/2014/main" id="{6B8D9D96-9F05-4332-8CCE-D7458E411FB5}"/>
              </a:ext>
            </a:extLst>
          </p:cNvPr>
          <p:cNvSpPr txBox="1"/>
          <p:nvPr/>
        </p:nvSpPr>
        <p:spPr>
          <a:xfrm>
            <a:off x="0" y="0"/>
            <a:ext cx="9144000" cy="520312"/>
          </a:xfrm>
          <a:prstGeom prst="rect">
            <a:avLst/>
          </a:prstGeom>
          <a:solidFill>
            <a:schemeClr val="tx2">
              <a:lumMod val="75000"/>
            </a:schemeClr>
          </a:solidFill>
        </p:spPr>
        <p:txBody>
          <a:bodyPr wrap="square" lIns="36000" tIns="90000" rIns="36000" bIns="90000" rtlCol="0">
            <a:spAutoFit/>
          </a:bodyPr>
          <a:lstStyle/>
          <a:p>
            <a:pPr algn="ctr" defTabSz="1219170" hangingPunct="0"/>
            <a:r>
              <a:rPr lang="es-ES" sz="2200" b="1" kern="0">
                <a:solidFill>
                  <a:srgbClr val="FFFFFF"/>
                </a:solidFill>
                <a:cs typeface="Century Gothic"/>
                <a:sym typeface="Arial"/>
              </a:rPr>
              <a:t>Radar situación actual </a:t>
            </a:r>
          </a:p>
        </p:txBody>
      </p:sp>
      <p:cxnSp>
        <p:nvCxnSpPr>
          <p:cNvPr id="9" name="Conector recto de flecha 8">
            <a:extLst>
              <a:ext uri="{FF2B5EF4-FFF2-40B4-BE49-F238E27FC236}">
                <a16:creationId xmlns:a16="http://schemas.microsoft.com/office/drawing/2014/main" id="{6A50FCD8-A5D0-4643-901F-A14C13974E53}"/>
              </a:ext>
            </a:extLst>
          </p:cNvPr>
          <p:cNvCxnSpPr>
            <a:cxnSpLocks/>
          </p:cNvCxnSpPr>
          <p:nvPr/>
        </p:nvCxnSpPr>
        <p:spPr>
          <a:xfrm flipH="1">
            <a:off x="2451100" y="2210355"/>
            <a:ext cx="215900" cy="121205"/>
          </a:xfrm>
          <a:prstGeom prst="straightConnector1">
            <a:avLst/>
          </a:prstGeom>
          <a:ln w="317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Conector recto de flecha 12">
            <a:extLst>
              <a:ext uri="{FF2B5EF4-FFF2-40B4-BE49-F238E27FC236}">
                <a16:creationId xmlns:a16="http://schemas.microsoft.com/office/drawing/2014/main" id="{4FB0ADD8-95D1-4489-8CBD-6B40915B7183}"/>
              </a:ext>
            </a:extLst>
          </p:cNvPr>
          <p:cNvCxnSpPr>
            <a:cxnSpLocks/>
          </p:cNvCxnSpPr>
          <p:nvPr/>
        </p:nvCxnSpPr>
        <p:spPr>
          <a:xfrm flipH="1">
            <a:off x="2343150" y="2038905"/>
            <a:ext cx="215900" cy="121205"/>
          </a:xfrm>
          <a:prstGeom prst="straightConnector1">
            <a:avLst/>
          </a:prstGeom>
          <a:ln w="317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4" name="Imagen 13">
            <a:extLst>
              <a:ext uri="{FF2B5EF4-FFF2-40B4-BE49-F238E27FC236}">
                <a16:creationId xmlns:a16="http://schemas.microsoft.com/office/drawing/2014/main" id="{FDD0DA32-218B-4D1F-A866-A96665C0E9DF}"/>
              </a:ext>
            </a:extLst>
          </p:cNvPr>
          <p:cNvPicPr>
            <a:picLocks noChangeAspect="1"/>
          </p:cNvPicPr>
          <p:nvPr/>
        </p:nvPicPr>
        <p:blipFill>
          <a:blip r:embed="rId3"/>
          <a:stretch>
            <a:fillRect/>
          </a:stretch>
        </p:blipFill>
        <p:spPr>
          <a:xfrm>
            <a:off x="4464051" y="2571750"/>
            <a:ext cx="3359150" cy="2023667"/>
          </a:xfrm>
          <a:prstGeom prst="rect">
            <a:avLst/>
          </a:prstGeom>
        </p:spPr>
      </p:pic>
      <p:pic>
        <p:nvPicPr>
          <p:cNvPr id="15" name="Imagen 14">
            <a:extLst>
              <a:ext uri="{FF2B5EF4-FFF2-40B4-BE49-F238E27FC236}">
                <a16:creationId xmlns:a16="http://schemas.microsoft.com/office/drawing/2014/main" id="{B7149007-A47F-4C94-B0F0-2D73608D6719}"/>
              </a:ext>
            </a:extLst>
          </p:cNvPr>
          <p:cNvPicPr>
            <a:picLocks noChangeAspect="1"/>
          </p:cNvPicPr>
          <p:nvPr/>
        </p:nvPicPr>
        <p:blipFill>
          <a:blip r:embed="rId4"/>
          <a:stretch>
            <a:fillRect/>
          </a:stretch>
        </p:blipFill>
        <p:spPr>
          <a:xfrm>
            <a:off x="4379912" y="774700"/>
            <a:ext cx="4104283" cy="1721960"/>
          </a:xfrm>
          <a:prstGeom prst="rect">
            <a:avLst/>
          </a:prstGeom>
        </p:spPr>
      </p:pic>
    </p:spTree>
    <p:extLst>
      <p:ext uri="{BB962C8B-B14F-4D97-AF65-F5344CB8AC3E}">
        <p14:creationId xmlns:p14="http://schemas.microsoft.com/office/powerpoint/2010/main" val="3373364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55C7F29-6BC8-4462-B93A-E909F0E64511}"/>
              </a:ext>
            </a:extLst>
          </p:cNvPr>
          <p:cNvSpPr txBox="1"/>
          <p:nvPr/>
        </p:nvSpPr>
        <p:spPr>
          <a:xfrm>
            <a:off x="318830" y="685621"/>
            <a:ext cx="8075870" cy="646331"/>
          </a:xfrm>
          <a:prstGeom prst="rect">
            <a:avLst/>
          </a:prstGeom>
          <a:noFill/>
        </p:spPr>
        <p:txBody>
          <a:bodyPr wrap="square" rtlCol="0">
            <a:spAutoFit/>
          </a:bodyPr>
          <a:lstStyle/>
          <a:p>
            <a:r>
              <a:rPr lang="es-ES"/>
              <a:t>Usen herramientas analíticas: lluvia de ideas, diagrama de pescado, 5 por qué, causa y efecto, análisis causa raíz. </a:t>
            </a:r>
          </a:p>
        </p:txBody>
      </p:sp>
      <p:pic>
        <p:nvPicPr>
          <p:cNvPr id="3" name="Imagen 2">
            <a:extLst>
              <a:ext uri="{FF2B5EF4-FFF2-40B4-BE49-F238E27FC236}">
                <a16:creationId xmlns:a16="http://schemas.microsoft.com/office/drawing/2014/main" id="{CD8DD3F2-C936-405A-B495-B51D048CF32B}"/>
              </a:ext>
            </a:extLst>
          </p:cNvPr>
          <p:cNvPicPr>
            <a:picLocks noChangeAspect="1"/>
          </p:cNvPicPr>
          <p:nvPr/>
        </p:nvPicPr>
        <p:blipFill rotWithShape="1">
          <a:blip r:embed="rId2"/>
          <a:srcRect l="26016" t="16711" r="35817" b="13121"/>
          <a:stretch/>
        </p:blipFill>
        <p:spPr>
          <a:xfrm>
            <a:off x="414080" y="1432938"/>
            <a:ext cx="2986591" cy="3086981"/>
          </a:xfrm>
          <a:prstGeom prst="rect">
            <a:avLst/>
          </a:prstGeom>
        </p:spPr>
      </p:pic>
      <p:pic>
        <p:nvPicPr>
          <p:cNvPr id="4" name="Imagen 3">
            <a:extLst>
              <a:ext uri="{FF2B5EF4-FFF2-40B4-BE49-F238E27FC236}">
                <a16:creationId xmlns:a16="http://schemas.microsoft.com/office/drawing/2014/main" id="{71A5D7F6-AE03-4FA8-A261-72637AF386BE}"/>
              </a:ext>
            </a:extLst>
          </p:cNvPr>
          <p:cNvPicPr>
            <a:picLocks noChangeAspect="1"/>
          </p:cNvPicPr>
          <p:nvPr/>
        </p:nvPicPr>
        <p:blipFill rotWithShape="1">
          <a:blip r:embed="rId3"/>
          <a:srcRect l="26087" t="37675" r="24348" b="15925"/>
          <a:stretch/>
        </p:blipFill>
        <p:spPr>
          <a:xfrm>
            <a:off x="4314166" y="1727947"/>
            <a:ext cx="4254255" cy="2239082"/>
          </a:xfrm>
          <a:prstGeom prst="rect">
            <a:avLst/>
          </a:prstGeom>
        </p:spPr>
      </p:pic>
      <p:sp>
        <p:nvSpPr>
          <p:cNvPr id="5" name="TextBox 162">
            <a:extLst>
              <a:ext uri="{FF2B5EF4-FFF2-40B4-BE49-F238E27FC236}">
                <a16:creationId xmlns:a16="http://schemas.microsoft.com/office/drawing/2014/main" id="{846BBA94-1FAC-4E70-B605-4ED3CC57093E}"/>
              </a:ext>
            </a:extLst>
          </p:cNvPr>
          <p:cNvSpPr txBox="1"/>
          <p:nvPr/>
        </p:nvSpPr>
        <p:spPr>
          <a:xfrm>
            <a:off x="0" y="0"/>
            <a:ext cx="9144000" cy="520312"/>
          </a:xfrm>
          <a:prstGeom prst="rect">
            <a:avLst/>
          </a:prstGeom>
          <a:solidFill>
            <a:schemeClr val="tx2">
              <a:lumMod val="75000"/>
            </a:schemeClr>
          </a:solidFill>
        </p:spPr>
        <p:txBody>
          <a:bodyPr wrap="square" lIns="36000" tIns="90000" rIns="36000" bIns="90000" rtlCol="0">
            <a:spAutoFit/>
          </a:bodyPr>
          <a:lstStyle/>
          <a:p>
            <a:pPr algn="ctr" defTabSz="1219170" hangingPunct="0"/>
            <a:r>
              <a:rPr lang="es-ES" sz="2200" b="1" kern="0">
                <a:solidFill>
                  <a:srgbClr val="FFFFFF"/>
                </a:solidFill>
                <a:cs typeface="Century Gothic"/>
                <a:sym typeface="Arial"/>
              </a:rPr>
              <a:t>Herramientas analíticas </a:t>
            </a:r>
          </a:p>
        </p:txBody>
      </p:sp>
    </p:spTree>
    <p:extLst>
      <p:ext uri="{BB962C8B-B14F-4D97-AF65-F5344CB8AC3E}">
        <p14:creationId xmlns:p14="http://schemas.microsoft.com/office/powerpoint/2010/main" val="13618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815BA0-4007-40D2-96AA-4BC5B74E5D0A}"/>
              </a:ext>
            </a:extLst>
          </p:cNvPr>
          <p:cNvSpPr txBox="1"/>
          <p:nvPr/>
        </p:nvSpPr>
        <p:spPr>
          <a:xfrm>
            <a:off x="590550" y="520312"/>
            <a:ext cx="7600950" cy="3822700"/>
          </a:xfrm>
          <a:prstGeom prst="rect">
            <a:avLst/>
          </a:prstGeom>
          <a:noFill/>
        </p:spPr>
        <p:txBody>
          <a:bodyPr wrap="square" lIns="54000" tIns="54000" rIns="54000" bIns="54000" rtlCol="0">
            <a:noAutofit/>
          </a:bodyPr>
          <a:lstStyle/>
          <a:p>
            <a:pPr algn="l"/>
            <a:endParaRPr lang="es-ES" sz="1400"/>
          </a:p>
          <a:p>
            <a:pPr marL="228600" indent="-228600">
              <a:buFont typeface="+mj-lt"/>
              <a:buAutoNum type="arabicPeriod"/>
            </a:pPr>
            <a:r>
              <a:rPr lang="es-CO" sz="1100">
                <a:solidFill>
                  <a:schemeClr val="tx2"/>
                </a:solidFill>
              </a:rPr>
              <a:t>Nominar al líder interno </a:t>
            </a:r>
          </a:p>
          <a:p>
            <a:pPr marL="228600" indent="-228600">
              <a:buFont typeface="+mj-lt"/>
              <a:buAutoNum type="arabicPeriod"/>
            </a:pPr>
            <a:r>
              <a:rPr lang="es-ES" sz="1100">
                <a:solidFill>
                  <a:schemeClr val="tx2"/>
                </a:solidFill>
              </a:rPr>
              <a:t>Diligenciamiento de preguntas específicas del Cuestionario</a:t>
            </a:r>
            <a:endParaRPr lang="es-ES" sz="1100" i="1">
              <a:solidFill>
                <a:schemeClr val="tx2"/>
              </a:solidFill>
            </a:endParaRPr>
          </a:p>
          <a:p>
            <a:pPr marL="685800" lvl="1" indent="-228600">
              <a:buFont typeface="Arial" panose="020B0604020202020204" pitchFamily="34" charset="0"/>
              <a:buChar char="•"/>
            </a:pPr>
            <a:r>
              <a:rPr lang="es-ES" sz="1100"/>
              <a:t>El Líder interno de la empresa debe procurar que las respuestas se preparen y redacten con anticipación a la visita de diagnóstico general. (</a:t>
            </a:r>
            <a:r>
              <a:rPr lang="es-CO" sz="1100"/>
              <a:t>preparación para La discusión)</a:t>
            </a:r>
            <a:endParaRPr lang="es-ES" sz="1100"/>
          </a:p>
          <a:p>
            <a:pPr marL="228600" indent="-228600">
              <a:buFont typeface="+mj-lt"/>
              <a:buAutoNum type="arabicPeriod"/>
            </a:pPr>
            <a:r>
              <a:rPr lang="es-ES" sz="1100">
                <a:solidFill>
                  <a:schemeClr val="tx2"/>
                </a:solidFill>
              </a:rPr>
              <a:t>Diagnóstico:</a:t>
            </a:r>
          </a:p>
          <a:p>
            <a:pPr marL="685800" lvl="1" indent="-228600">
              <a:buFont typeface="Arial" panose="020B0604020202020204" pitchFamily="34" charset="0"/>
              <a:buChar char="•"/>
            </a:pPr>
            <a:r>
              <a:rPr lang="es-ES" sz="1100"/>
              <a:t>El líder del equipo interno coordinará la conformación de un pequeño equipo de personas que puedan representar a la empresa durante el diagnóstico. Los miembros del equipo deben ser seleccionados para </a:t>
            </a:r>
            <a:r>
              <a:rPr lang="es-ES" sz="1100" b="1"/>
              <a:t>representar diferentes niveles y funciones</a:t>
            </a:r>
            <a:r>
              <a:rPr lang="es-ES" sz="1100"/>
              <a:t>. Se debe incluir a las personas respetadas que entienden el negocio y están dispuestas a expresar sus opiniones, </a:t>
            </a:r>
            <a:r>
              <a:rPr lang="es-ES" sz="1100" b="1"/>
              <a:t>pero el equipo no debe estar sobrecargado con los gerentes de alto nivel</a:t>
            </a:r>
            <a:r>
              <a:rPr lang="es-ES" sz="1100"/>
              <a:t>. </a:t>
            </a:r>
            <a:r>
              <a:rPr lang="es-ES" sz="1100" i="1"/>
              <a:t>Un equipo que represente a toda la empresa, en términos de un rango de niveles de antigüedad y un rango de roles funcionales, podrá generar resultados que reflejen la realidad actual</a:t>
            </a:r>
            <a:r>
              <a:rPr lang="es-ES" sz="1100"/>
              <a:t>, proporcionando la mejor base posible para una actividad de mejora relevante y efectiva. </a:t>
            </a:r>
          </a:p>
          <a:p>
            <a:pPr marL="228600" indent="-228600">
              <a:buFont typeface="+mj-lt"/>
              <a:buAutoNum type="arabicPeriod"/>
            </a:pPr>
            <a:r>
              <a:rPr lang="es-ES" sz="1100">
                <a:solidFill>
                  <a:schemeClr val="tx2"/>
                </a:solidFill>
              </a:rPr>
              <a:t>horario propuesto:</a:t>
            </a:r>
          </a:p>
          <a:p>
            <a:pPr marL="685800" lvl="1" indent="-228600">
              <a:buFont typeface="Arial" panose="020B0604020202020204" pitchFamily="34" charset="0"/>
              <a:buChar char="•"/>
            </a:pPr>
            <a:r>
              <a:rPr lang="es-ES" sz="1100"/>
              <a:t>Agenda: presentación, recorrido, diagnóstico. (definan las horas aproximadas que esperan tardar, para que la empresa este preparada para atenderlos y delegar personal)</a:t>
            </a:r>
          </a:p>
          <a:p>
            <a:pPr lvl="1"/>
            <a:endParaRPr lang="es-ES" sz="1100"/>
          </a:p>
          <a:p>
            <a:pPr algn="l"/>
            <a:endParaRPr lang="es-CO" sz="1400"/>
          </a:p>
        </p:txBody>
      </p:sp>
      <p:sp>
        <p:nvSpPr>
          <p:cNvPr id="4" name="TextBox 162">
            <a:extLst>
              <a:ext uri="{FF2B5EF4-FFF2-40B4-BE49-F238E27FC236}">
                <a16:creationId xmlns:a16="http://schemas.microsoft.com/office/drawing/2014/main" id="{18B34CB7-29E4-499E-B50D-0CBB748E8AB2}"/>
              </a:ext>
            </a:extLst>
          </p:cNvPr>
          <p:cNvSpPr txBox="1"/>
          <p:nvPr/>
        </p:nvSpPr>
        <p:spPr>
          <a:xfrm>
            <a:off x="0" y="0"/>
            <a:ext cx="9144000" cy="520312"/>
          </a:xfrm>
          <a:prstGeom prst="rect">
            <a:avLst/>
          </a:prstGeom>
          <a:solidFill>
            <a:schemeClr val="tx2">
              <a:lumMod val="75000"/>
            </a:schemeClr>
          </a:solidFill>
        </p:spPr>
        <p:txBody>
          <a:bodyPr wrap="square" lIns="36000" tIns="90000" rIns="36000" bIns="90000" rtlCol="0">
            <a:spAutoFit/>
          </a:bodyPr>
          <a:lstStyle/>
          <a:p>
            <a:pPr algn="ctr" defTabSz="1219170" hangingPunct="0"/>
            <a:r>
              <a:rPr lang="es-ES" sz="2200" b="1" kern="0">
                <a:solidFill>
                  <a:srgbClr val="FFFFFF"/>
                </a:solidFill>
                <a:cs typeface="Century Gothic"/>
                <a:sym typeface="Arial"/>
              </a:rPr>
              <a:t>Acuerdos para el desarrollo del diagnóstico previo al evento</a:t>
            </a:r>
          </a:p>
        </p:txBody>
      </p:sp>
    </p:spTree>
    <p:extLst>
      <p:ext uri="{BB962C8B-B14F-4D97-AF65-F5344CB8AC3E}">
        <p14:creationId xmlns:p14="http://schemas.microsoft.com/office/powerpoint/2010/main" val="765401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6165DD5-9082-4594-9E9E-384404CCD422}"/>
              </a:ext>
            </a:extLst>
          </p:cNvPr>
          <p:cNvSpPr txBox="1"/>
          <p:nvPr/>
        </p:nvSpPr>
        <p:spPr>
          <a:xfrm>
            <a:off x="762000" y="666750"/>
            <a:ext cx="7162800" cy="3651250"/>
          </a:xfrm>
          <a:prstGeom prst="rect">
            <a:avLst/>
          </a:prstGeom>
          <a:noFill/>
        </p:spPr>
        <p:txBody>
          <a:bodyPr wrap="square" lIns="54000" tIns="54000" rIns="54000" bIns="54000" rtlCol="0">
            <a:noAutofit/>
          </a:bodyPr>
          <a:lstStyle/>
          <a:p>
            <a:endParaRPr lang="es-ES" sz="1050"/>
          </a:p>
          <a:p>
            <a:pPr marL="228600" indent="-228600">
              <a:buFont typeface="+mj-lt"/>
              <a:buAutoNum type="arabicPeriod"/>
            </a:pPr>
            <a:r>
              <a:rPr lang="es-ES" sz="1050"/>
              <a:t>En esta reunión no hay jerarquía, mentalícense que están todos al mismo nivel. Las diferentes perspectivas ayudan en el proceso. </a:t>
            </a:r>
          </a:p>
          <a:p>
            <a:pPr marL="228600" indent="-228600">
              <a:buFont typeface="+mj-lt"/>
              <a:buAutoNum type="arabicPeriod"/>
            </a:pPr>
            <a:endParaRPr lang="es-ES" sz="1050"/>
          </a:p>
          <a:p>
            <a:pPr marL="228600" indent="-228600">
              <a:buFont typeface="+mj-lt"/>
              <a:buAutoNum type="arabicPeriod"/>
            </a:pPr>
            <a:r>
              <a:rPr lang="es-ES" sz="1050"/>
              <a:t>Mantengamos la discusión objetiva, honesta y constructiva. Debemos respetar los puntos de vista de otros así no estén de acuerdo con ellos. </a:t>
            </a:r>
          </a:p>
          <a:p>
            <a:pPr marL="228600" indent="-228600">
              <a:buFont typeface="+mj-lt"/>
              <a:buAutoNum type="arabicPeriod"/>
            </a:pPr>
            <a:endParaRPr lang="es-ES" sz="1050"/>
          </a:p>
          <a:p>
            <a:pPr marL="228600" indent="-228600">
              <a:buFont typeface="+mj-lt"/>
              <a:buAutoNum type="arabicPeriod"/>
            </a:pPr>
            <a:r>
              <a:rPr lang="es-ES" sz="1050"/>
              <a:t>El objetivo es construir sobre las fortalezas del negocio y encontrar oportunidades de mejora. Enfóquense en como hace las cosas el negocio, sus procesos y normas, en vez de los individuos, personalidades y juicios. </a:t>
            </a:r>
          </a:p>
          <a:p>
            <a:pPr marL="228600" indent="-228600">
              <a:buFont typeface="+mj-lt"/>
              <a:buAutoNum type="arabicPeriod"/>
            </a:pPr>
            <a:endParaRPr lang="es-ES" sz="1050"/>
          </a:p>
          <a:p>
            <a:pPr marL="228600" indent="-228600">
              <a:buFont typeface="+mj-lt"/>
              <a:buAutoNum type="arabicPeriod"/>
            </a:pPr>
            <a:r>
              <a:rPr lang="es-ES" sz="1050"/>
              <a:t>Los puntajes deben reflejar la posición actual del negocio, no como fueron, ni cómo quieren ser. El diagnóstico es una foto del estado actual de la empresa</a:t>
            </a:r>
          </a:p>
          <a:p>
            <a:pPr marL="228600" indent="-228600">
              <a:buFont typeface="+mj-lt"/>
              <a:buAutoNum type="arabicPeriod"/>
            </a:pPr>
            <a:endParaRPr lang="es-ES" sz="1050"/>
          </a:p>
          <a:p>
            <a:pPr marL="228600" indent="-228600">
              <a:buFont typeface="+mj-lt"/>
              <a:buAutoNum type="arabicPeriod"/>
            </a:pPr>
            <a:r>
              <a:rPr lang="es-ES" sz="1050"/>
              <a:t>Lo que se hable en este espacio no debe salir de acá. Toda la información se manejará con estricta confidencialidad. </a:t>
            </a:r>
          </a:p>
          <a:p>
            <a:endParaRPr lang="es-CO" sz="1400"/>
          </a:p>
        </p:txBody>
      </p:sp>
      <p:sp>
        <p:nvSpPr>
          <p:cNvPr id="3" name="TextBox 162">
            <a:extLst>
              <a:ext uri="{FF2B5EF4-FFF2-40B4-BE49-F238E27FC236}">
                <a16:creationId xmlns:a16="http://schemas.microsoft.com/office/drawing/2014/main" id="{E23E8C81-522D-49E2-B68F-6B1299D21607}"/>
              </a:ext>
            </a:extLst>
          </p:cNvPr>
          <p:cNvSpPr txBox="1"/>
          <p:nvPr/>
        </p:nvSpPr>
        <p:spPr>
          <a:xfrm>
            <a:off x="0" y="0"/>
            <a:ext cx="9144000" cy="520312"/>
          </a:xfrm>
          <a:prstGeom prst="rect">
            <a:avLst/>
          </a:prstGeom>
          <a:solidFill>
            <a:schemeClr val="tx2">
              <a:lumMod val="75000"/>
            </a:schemeClr>
          </a:solidFill>
        </p:spPr>
        <p:txBody>
          <a:bodyPr wrap="square" lIns="36000" tIns="90000" rIns="36000" bIns="90000" rtlCol="0">
            <a:spAutoFit/>
          </a:bodyPr>
          <a:lstStyle/>
          <a:p>
            <a:pPr algn="ctr" defTabSz="1219170" hangingPunct="0"/>
            <a:r>
              <a:rPr lang="es-ES" sz="2200" b="1" kern="0">
                <a:solidFill>
                  <a:srgbClr val="FFFFFF"/>
                </a:solidFill>
                <a:cs typeface="Century Gothic"/>
                <a:sym typeface="Arial"/>
              </a:rPr>
              <a:t>REGLAS DE LA SESIÓN</a:t>
            </a:r>
          </a:p>
        </p:txBody>
      </p:sp>
    </p:spTree>
    <p:extLst>
      <p:ext uri="{BB962C8B-B14F-4D97-AF65-F5344CB8AC3E}">
        <p14:creationId xmlns:p14="http://schemas.microsoft.com/office/powerpoint/2010/main" val="2269530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0BDD1C-8345-4432-B6D1-23031F910255}"/>
              </a:ext>
            </a:extLst>
          </p:cNvPr>
          <p:cNvSpPr/>
          <p:nvPr/>
        </p:nvSpPr>
        <p:spPr>
          <a:xfrm>
            <a:off x="215298" y="1768291"/>
            <a:ext cx="8494713" cy="831850"/>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4800" b="1" i="0" u="none" strike="noStrike" kern="1200" cap="none" spc="0" normalizeH="0" baseline="0" noProof="0">
                <a:ln>
                  <a:noFill/>
                </a:ln>
                <a:solidFill>
                  <a:srgbClr val="4F81BD">
                    <a:lumMod val="50000"/>
                  </a:srgbClr>
                </a:solidFill>
                <a:effectLst/>
                <a:uLnTx/>
                <a:uFillTx/>
                <a:latin typeface="Century Gothic"/>
                <a:ea typeface="+mn-ea"/>
                <a:cs typeface="+mn-cs"/>
              </a:rPr>
              <a:t>Gracias</a:t>
            </a:r>
          </a:p>
        </p:txBody>
      </p:sp>
    </p:spTree>
    <p:extLst>
      <p:ext uri="{BB962C8B-B14F-4D97-AF65-F5344CB8AC3E}">
        <p14:creationId xmlns:p14="http://schemas.microsoft.com/office/powerpoint/2010/main" val="235299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20133E9-960D-4D94-B335-3DA4B9C5B556}"/>
              </a:ext>
            </a:extLst>
          </p:cNvPr>
          <p:cNvSpPr/>
          <p:nvPr/>
        </p:nvSpPr>
        <p:spPr>
          <a:xfrm>
            <a:off x="322083" y="234434"/>
            <a:ext cx="1114408" cy="369332"/>
          </a:xfrm>
          <a:prstGeom prst="rect">
            <a:avLst/>
          </a:prstGeom>
        </p:spPr>
        <p:txBody>
          <a:bodyPr wrap="none">
            <a:spAutoFit/>
          </a:bodyPr>
          <a:lstStyle/>
          <a:p>
            <a:pPr marL="228600" indent="-228600">
              <a:buFont typeface="+mj-lt"/>
              <a:buAutoNum type="arabicPeriod"/>
            </a:pPr>
            <a:r>
              <a:rPr lang="es-ES">
                <a:solidFill>
                  <a:schemeClr val="tx2"/>
                </a:solidFill>
                <a:effectLst>
                  <a:outerShdw blurRad="38100" dist="38100" dir="2700000" algn="tl">
                    <a:srgbClr val="000000">
                      <a:alpha val="43137"/>
                    </a:srgbClr>
                  </a:outerShdw>
                </a:effectLst>
              </a:rPr>
              <a:t>Índice</a:t>
            </a:r>
          </a:p>
        </p:txBody>
      </p:sp>
      <p:sp>
        <p:nvSpPr>
          <p:cNvPr id="7" name="Rectángulo 6">
            <a:extLst>
              <a:ext uri="{FF2B5EF4-FFF2-40B4-BE49-F238E27FC236}">
                <a16:creationId xmlns:a16="http://schemas.microsoft.com/office/drawing/2014/main" id="{5045D70A-1FEF-4C85-B801-D359ACD59F8D}"/>
              </a:ext>
            </a:extLst>
          </p:cNvPr>
          <p:cNvSpPr/>
          <p:nvPr/>
        </p:nvSpPr>
        <p:spPr>
          <a:xfrm>
            <a:off x="1235947" y="249358"/>
            <a:ext cx="3579826" cy="338554"/>
          </a:xfrm>
          <a:prstGeom prst="rect">
            <a:avLst/>
          </a:prstGeom>
        </p:spPr>
        <p:txBody>
          <a:bodyPr wrap="none">
            <a:spAutoFit/>
          </a:bodyPr>
          <a:lstStyle/>
          <a:p>
            <a:pPr marL="685800" lvl="1" indent="-228600">
              <a:buFont typeface="Arial" panose="020B0604020202020204" pitchFamily="34" charset="0"/>
              <a:buChar char="•"/>
            </a:pPr>
            <a:r>
              <a:rPr lang="es-ES" sz="1600"/>
              <a:t>Información de la empresa</a:t>
            </a:r>
          </a:p>
        </p:txBody>
      </p:sp>
      <p:grpSp>
        <p:nvGrpSpPr>
          <p:cNvPr id="15" name="Grupo 14">
            <a:extLst>
              <a:ext uri="{FF2B5EF4-FFF2-40B4-BE49-F238E27FC236}">
                <a16:creationId xmlns:a16="http://schemas.microsoft.com/office/drawing/2014/main" id="{C29CD7B1-87C7-4A87-8990-11D56AA6772B}"/>
              </a:ext>
            </a:extLst>
          </p:cNvPr>
          <p:cNvGrpSpPr/>
          <p:nvPr/>
        </p:nvGrpSpPr>
        <p:grpSpPr>
          <a:xfrm>
            <a:off x="1865800" y="823112"/>
            <a:ext cx="4877412" cy="3882177"/>
            <a:chOff x="211551" y="994777"/>
            <a:chExt cx="4877412" cy="3882177"/>
          </a:xfrm>
        </p:grpSpPr>
        <p:grpSp>
          <p:nvGrpSpPr>
            <p:cNvPr id="13" name="Grupo 12">
              <a:extLst>
                <a:ext uri="{FF2B5EF4-FFF2-40B4-BE49-F238E27FC236}">
                  <a16:creationId xmlns:a16="http://schemas.microsoft.com/office/drawing/2014/main" id="{81A837D1-1C73-4097-848E-474AF411363B}"/>
                </a:ext>
              </a:extLst>
            </p:cNvPr>
            <p:cNvGrpSpPr/>
            <p:nvPr/>
          </p:nvGrpSpPr>
          <p:grpSpPr>
            <a:xfrm>
              <a:off x="211551" y="994777"/>
              <a:ext cx="4877412" cy="3882177"/>
              <a:chOff x="171358" y="994777"/>
              <a:chExt cx="4877412" cy="3882177"/>
            </a:xfrm>
          </p:grpSpPr>
          <p:grpSp>
            <p:nvGrpSpPr>
              <p:cNvPr id="12" name="Grupo 11">
                <a:extLst>
                  <a:ext uri="{FF2B5EF4-FFF2-40B4-BE49-F238E27FC236}">
                    <a16:creationId xmlns:a16="http://schemas.microsoft.com/office/drawing/2014/main" id="{4FB04544-CFC3-42F7-8384-377F173CEE2D}"/>
                  </a:ext>
                </a:extLst>
              </p:cNvPr>
              <p:cNvGrpSpPr/>
              <p:nvPr/>
            </p:nvGrpSpPr>
            <p:grpSpPr>
              <a:xfrm>
                <a:off x="171358" y="994777"/>
                <a:ext cx="4877412" cy="3882177"/>
                <a:chOff x="171358" y="994777"/>
                <a:chExt cx="4877412" cy="3882177"/>
              </a:xfrm>
            </p:grpSpPr>
            <p:pic>
              <p:nvPicPr>
                <p:cNvPr id="9" name="Imagen 8">
                  <a:extLst>
                    <a:ext uri="{FF2B5EF4-FFF2-40B4-BE49-F238E27FC236}">
                      <a16:creationId xmlns:a16="http://schemas.microsoft.com/office/drawing/2014/main" id="{60B1F7A5-7509-4321-8E8E-27D85A4B476C}"/>
                    </a:ext>
                  </a:extLst>
                </p:cNvPr>
                <p:cNvPicPr>
                  <a:picLocks noChangeAspect="1"/>
                </p:cNvPicPr>
                <p:nvPr/>
              </p:nvPicPr>
              <p:blipFill>
                <a:blip r:embed="rId2"/>
                <a:stretch>
                  <a:fillRect/>
                </a:stretch>
              </p:blipFill>
              <p:spPr>
                <a:xfrm>
                  <a:off x="171358" y="994777"/>
                  <a:ext cx="4877412" cy="3882177"/>
                </a:xfrm>
                <a:prstGeom prst="rect">
                  <a:avLst/>
                </a:prstGeom>
              </p:spPr>
            </p:pic>
            <p:pic>
              <p:nvPicPr>
                <p:cNvPr id="10" name="Imagen 9">
                  <a:extLst>
                    <a:ext uri="{FF2B5EF4-FFF2-40B4-BE49-F238E27FC236}">
                      <a16:creationId xmlns:a16="http://schemas.microsoft.com/office/drawing/2014/main" id="{93DD5D1F-9420-40DD-9B2E-777407B0FD3F}"/>
                    </a:ext>
                  </a:extLst>
                </p:cNvPr>
                <p:cNvPicPr>
                  <a:picLocks noChangeAspect="1"/>
                </p:cNvPicPr>
                <p:nvPr/>
              </p:nvPicPr>
              <p:blipFill rotWithShape="1">
                <a:blip r:embed="rId3"/>
                <a:srcRect b="5262"/>
                <a:stretch/>
              </p:blipFill>
              <p:spPr>
                <a:xfrm>
                  <a:off x="1884401" y="1729495"/>
                  <a:ext cx="3151813" cy="2953038"/>
                </a:xfrm>
                <a:prstGeom prst="rect">
                  <a:avLst/>
                </a:prstGeom>
              </p:spPr>
            </p:pic>
          </p:grpSp>
          <p:pic>
            <p:nvPicPr>
              <p:cNvPr id="11" name="Imagen 10">
                <a:extLst>
                  <a:ext uri="{FF2B5EF4-FFF2-40B4-BE49-F238E27FC236}">
                    <a16:creationId xmlns:a16="http://schemas.microsoft.com/office/drawing/2014/main" id="{CDE2D352-E102-4BFB-87B2-B640F84C6C2F}"/>
                  </a:ext>
                </a:extLst>
              </p:cNvPr>
              <p:cNvPicPr>
                <a:picLocks noChangeAspect="1"/>
              </p:cNvPicPr>
              <p:nvPr/>
            </p:nvPicPr>
            <p:blipFill rotWithShape="1">
              <a:blip r:embed="rId3"/>
              <a:srcRect t="97484" r="38913" b="503"/>
              <a:stretch/>
            </p:blipFill>
            <p:spPr>
              <a:xfrm>
                <a:off x="1347799" y="4756373"/>
                <a:ext cx="3700971" cy="120581"/>
              </a:xfrm>
              <a:prstGeom prst="rect">
                <a:avLst/>
              </a:prstGeom>
            </p:spPr>
          </p:pic>
        </p:grpSp>
        <p:pic>
          <p:nvPicPr>
            <p:cNvPr id="14" name="Imagen 13">
              <a:extLst>
                <a:ext uri="{FF2B5EF4-FFF2-40B4-BE49-F238E27FC236}">
                  <a16:creationId xmlns:a16="http://schemas.microsoft.com/office/drawing/2014/main" id="{0B37E423-915A-45C0-8C26-3BD242B1CDE6}"/>
                </a:ext>
              </a:extLst>
            </p:cNvPr>
            <p:cNvPicPr>
              <a:picLocks noChangeAspect="1"/>
            </p:cNvPicPr>
            <p:nvPr/>
          </p:nvPicPr>
          <p:blipFill>
            <a:blip r:embed="rId4"/>
            <a:stretch>
              <a:fillRect/>
            </a:stretch>
          </p:blipFill>
          <p:spPr>
            <a:xfrm>
              <a:off x="2101528" y="2189470"/>
              <a:ext cx="832591" cy="191989"/>
            </a:xfrm>
            <a:prstGeom prst="rect">
              <a:avLst/>
            </a:prstGeom>
          </p:spPr>
        </p:pic>
      </p:grpSp>
      <p:sp>
        <p:nvSpPr>
          <p:cNvPr id="16" name="CuadroTexto 15">
            <a:extLst>
              <a:ext uri="{FF2B5EF4-FFF2-40B4-BE49-F238E27FC236}">
                <a16:creationId xmlns:a16="http://schemas.microsoft.com/office/drawing/2014/main" id="{82F5513B-CDD0-4273-9B88-C76E1836221C}"/>
              </a:ext>
            </a:extLst>
          </p:cNvPr>
          <p:cNvSpPr txBox="1"/>
          <p:nvPr/>
        </p:nvSpPr>
        <p:spPr>
          <a:xfrm>
            <a:off x="113827" y="818053"/>
            <a:ext cx="1499662" cy="2399504"/>
          </a:xfrm>
          <a:prstGeom prst="rect">
            <a:avLst/>
          </a:prstGeom>
          <a:solidFill>
            <a:schemeClr val="accent1">
              <a:lumMod val="40000"/>
              <a:lumOff val="60000"/>
            </a:schemeClr>
          </a:solidFill>
        </p:spPr>
        <p:txBody>
          <a:bodyPr wrap="square" lIns="54000" tIns="54000" rIns="54000" bIns="54000" rtlCol="0">
            <a:noAutofit/>
          </a:bodyPr>
          <a:lstStyle/>
          <a:p>
            <a:pPr algn="just"/>
            <a:r>
              <a:rPr lang="es-CO" sz="1200"/>
              <a:t>El diagnóstico debe contener el diligenciamiento de las 9 líneas del programa, más la información correspondiente al desempeño financiero de la empresa.</a:t>
            </a:r>
          </a:p>
        </p:txBody>
      </p:sp>
      <p:sp>
        <p:nvSpPr>
          <p:cNvPr id="17" name="CuadroTexto 16">
            <a:extLst>
              <a:ext uri="{FF2B5EF4-FFF2-40B4-BE49-F238E27FC236}">
                <a16:creationId xmlns:a16="http://schemas.microsoft.com/office/drawing/2014/main" id="{42F8F20B-FBD5-4541-A831-152D2ECED5B3}"/>
              </a:ext>
            </a:extLst>
          </p:cNvPr>
          <p:cNvSpPr txBox="1"/>
          <p:nvPr/>
        </p:nvSpPr>
        <p:spPr>
          <a:xfrm>
            <a:off x="6964958" y="2537650"/>
            <a:ext cx="2048842" cy="2088051"/>
          </a:xfrm>
          <a:prstGeom prst="rect">
            <a:avLst/>
          </a:prstGeom>
          <a:solidFill>
            <a:schemeClr val="accent1">
              <a:lumMod val="40000"/>
              <a:lumOff val="60000"/>
            </a:schemeClr>
          </a:solidFill>
        </p:spPr>
        <p:txBody>
          <a:bodyPr wrap="square" lIns="54000" tIns="54000" rIns="54000" bIns="54000" rtlCol="0">
            <a:noAutofit/>
          </a:bodyPr>
          <a:lstStyle/>
          <a:p>
            <a:pPr algn="just"/>
            <a:r>
              <a:rPr lang="es-CO" sz="1200"/>
              <a:t>Adicionalmente, la información correspondiente a:</a:t>
            </a:r>
          </a:p>
          <a:p>
            <a:pPr algn="just"/>
            <a:endParaRPr lang="es-CO" sz="1200"/>
          </a:p>
          <a:p>
            <a:pPr marL="171450" indent="-171450" algn="just">
              <a:buFont typeface="Arial" panose="020B0604020202020204" pitchFamily="34" charset="0"/>
              <a:buChar char="•"/>
            </a:pPr>
            <a:r>
              <a:rPr lang="es-CO" sz="1200"/>
              <a:t>Situación actual</a:t>
            </a:r>
          </a:p>
          <a:p>
            <a:pPr marL="171450" indent="-171450" algn="just">
              <a:buFont typeface="Arial" panose="020B0604020202020204" pitchFamily="34" charset="0"/>
              <a:buChar char="•"/>
            </a:pPr>
            <a:r>
              <a:rPr lang="es-CO" sz="1200"/>
              <a:t>Situación financiera</a:t>
            </a:r>
          </a:p>
          <a:p>
            <a:pPr marL="171450" indent="-171450" algn="just">
              <a:buFont typeface="Arial" panose="020B0604020202020204" pitchFamily="34" charset="0"/>
              <a:buChar char="•"/>
            </a:pPr>
            <a:r>
              <a:rPr lang="es-CO" sz="1200"/>
              <a:t>Y Matriz de mejores prácticas</a:t>
            </a:r>
          </a:p>
          <a:p>
            <a:pPr algn="just"/>
            <a:endParaRPr lang="es-CO" sz="1200"/>
          </a:p>
          <a:p>
            <a:pPr algn="just"/>
            <a:r>
              <a:rPr lang="es-CO" sz="1200"/>
              <a:t>Se diligencia de manera automática.</a:t>
            </a:r>
          </a:p>
        </p:txBody>
      </p:sp>
      <p:cxnSp>
        <p:nvCxnSpPr>
          <p:cNvPr id="3" name="Conector: angular 2">
            <a:extLst>
              <a:ext uri="{FF2B5EF4-FFF2-40B4-BE49-F238E27FC236}">
                <a16:creationId xmlns:a16="http://schemas.microsoft.com/office/drawing/2014/main" id="{64170F4A-5BA3-420F-9E89-F5F5152DA76F}"/>
              </a:ext>
            </a:extLst>
          </p:cNvPr>
          <p:cNvCxnSpPr/>
          <p:nvPr/>
        </p:nvCxnSpPr>
        <p:spPr>
          <a:xfrm>
            <a:off x="841513" y="3432313"/>
            <a:ext cx="841513" cy="715617"/>
          </a:xfrm>
          <a:prstGeom prst="bentConnector3">
            <a:avLst/>
          </a:prstGeom>
          <a:ln w="31750">
            <a:solidFill>
              <a:schemeClr val="accent4"/>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 name="Conector recto de flecha 4">
            <a:extLst>
              <a:ext uri="{FF2B5EF4-FFF2-40B4-BE49-F238E27FC236}">
                <a16:creationId xmlns:a16="http://schemas.microsoft.com/office/drawing/2014/main" id="{C9AF6DDC-F559-4B53-93DE-001CC174CEE4}"/>
              </a:ext>
            </a:extLst>
          </p:cNvPr>
          <p:cNvCxnSpPr/>
          <p:nvPr/>
        </p:nvCxnSpPr>
        <p:spPr>
          <a:xfrm>
            <a:off x="5201478" y="3684104"/>
            <a:ext cx="1702905" cy="0"/>
          </a:xfrm>
          <a:prstGeom prst="straightConnector1">
            <a:avLst/>
          </a:prstGeom>
          <a:ln w="3175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Cerrar llave 7">
            <a:extLst>
              <a:ext uri="{FF2B5EF4-FFF2-40B4-BE49-F238E27FC236}">
                <a16:creationId xmlns:a16="http://schemas.microsoft.com/office/drawing/2014/main" id="{2895BD30-810F-4BEE-BCE4-992878ED7960}"/>
              </a:ext>
            </a:extLst>
          </p:cNvPr>
          <p:cNvSpPr/>
          <p:nvPr/>
        </p:nvSpPr>
        <p:spPr>
          <a:xfrm>
            <a:off x="5123889" y="3144146"/>
            <a:ext cx="155177" cy="1079915"/>
          </a:xfrm>
          <a:prstGeom prst="rightBrace">
            <a:avLst/>
          </a:prstGeom>
          <a:ln w="31750">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3327242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20133E9-960D-4D94-B335-3DA4B9C5B556}"/>
              </a:ext>
            </a:extLst>
          </p:cNvPr>
          <p:cNvSpPr/>
          <p:nvPr/>
        </p:nvSpPr>
        <p:spPr>
          <a:xfrm>
            <a:off x="322083" y="234434"/>
            <a:ext cx="1114408" cy="369332"/>
          </a:xfrm>
          <a:prstGeom prst="rect">
            <a:avLst/>
          </a:prstGeom>
        </p:spPr>
        <p:txBody>
          <a:bodyPr wrap="none">
            <a:spAutoFit/>
          </a:bodyPr>
          <a:lstStyle/>
          <a:p>
            <a:pPr marL="228600" indent="-228600">
              <a:buFont typeface="+mj-lt"/>
              <a:buAutoNum type="arabicPeriod"/>
            </a:pPr>
            <a:r>
              <a:rPr lang="es-ES">
                <a:solidFill>
                  <a:schemeClr val="tx2"/>
                </a:solidFill>
                <a:effectLst>
                  <a:outerShdw blurRad="38100" dist="38100" dir="2700000" algn="tl">
                    <a:srgbClr val="000000">
                      <a:alpha val="43137"/>
                    </a:srgbClr>
                  </a:outerShdw>
                </a:effectLst>
              </a:rPr>
              <a:t>Índice</a:t>
            </a:r>
          </a:p>
        </p:txBody>
      </p:sp>
      <p:sp>
        <p:nvSpPr>
          <p:cNvPr id="7" name="Rectángulo 6">
            <a:extLst>
              <a:ext uri="{FF2B5EF4-FFF2-40B4-BE49-F238E27FC236}">
                <a16:creationId xmlns:a16="http://schemas.microsoft.com/office/drawing/2014/main" id="{5045D70A-1FEF-4C85-B801-D359ACD59F8D}"/>
              </a:ext>
            </a:extLst>
          </p:cNvPr>
          <p:cNvSpPr/>
          <p:nvPr/>
        </p:nvSpPr>
        <p:spPr>
          <a:xfrm>
            <a:off x="1235947" y="249358"/>
            <a:ext cx="6211957" cy="584775"/>
          </a:xfrm>
          <a:prstGeom prst="rect">
            <a:avLst/>
          </a:prstGeom>
        </p:spPr>
        <p:txBody>
          <a:bodyPr wrap="none">
            <a:spAutoFit/>
          </a:bodyPr>
          <a:lstStyle/>
          <a:p>
            <a:pPr marL="685800" lvl="1" indent="-228600">
              <a:buFont typeface="Arial" panose="020B0604020202020204" pitchFamily="34" charset="0"/>
              <a:buChar char="•"/>
            </a:pPr>
            <a:r>
              <a:rPr lang="es-ES" sz="1600"/>
              <a:t>Radar de situación actual y Radar de situación futura</a:t>
            </a:r>
          </a:p>
          <a:p>
            <a:pPr lvl="1"/>
            <a:endParaRPr lang="es-ES" sz="1600"/>
          </a:p>
        </p:txBody>
      </p:sp>
      <p:sp>
        <p:nvSpPr>
          <p:cNvPr id="3" name="CuadroTexto 2">
            <a:extLst>
              <a:ext uri="{FF2B5EF4-FFF2-40B4-BE49-F238E27FC236}">
                <a16:creationId xmlns:a16="http://schemas.microsoft.com/office/drawing/2014/main" id="{3386D37F-4489-436F-9EE9-BB524603D5BB}"/>
              </a:ext>
            </a:extLst>
          </p:cNvPr>
          <p:cNvSpPr txBox="1"/>
          <p:nvPr/>
        </p:nvSpPr>
        <p:spPr>
          <a:xfrm>
            <a:off x="1436491" y="3647552"/>
            <a:ext cx="6011413" cy="713433"/>
          </a:xfrm>
          <a:prstGeom prst="rect">
            <a:avLst/>
          </a:prstGeom>
          <a:solidFill>
            <a:schemeClr val="tx2">
              <a:lumMod val="20000"/>
              <a:lumOff val="80000"/>
            </a:schemeClr>
          </a:solidFill>
        </p:spPr>
        <p:txBody>
          <a:bodyPr wrap="square" lIns="54000" tIns="54000" rIns="54000" bIns="54000" rtlCol="0">
            <a:noAutofit/>
          </a:bodyPr>
          <a:lstStyle/>
          <a:p>
            <a:pPr algn="l"/>
            <a:r>
              <a:rPr lang="es-CO" sz="1400" dirty="0"/>
              <a:t>Una vez diligenciado el diagnóstico, se evidenciará un radar interno dentro de los radares de la situación actual y fututa. A continuación veremos como diligenciar el mismo.  </a:t>
            </a:r>
          </a:p>
        </p:txBody>
      </p:sp>
      <p:pic>
        <p:nvPicPr>
          <p:cNvPr id="4" name="Imagen 3">
            <a:extLst>
              <a:ext uri="{FF2B5EF4-FFF2-40B4-BE49-F238E27FC236}">
                <a16:creationId xmlns:a16="http://schemas.microsoft.com/office/drawing/2014/main" id="{0E536D0A-950A-491D-9659-9170A6AF5134}"/>
              </a:ext>
            </a:extLst>
          </p:cNvPr>
          <p:cNvPicPr>
            <a:picLocks noChangeAspect="1"/>
          </p:cNvPicPr>
          <p:nvPr/>
        </p:nvPicPr>
        <p:blipFill>
          <a:blip r:embed="rId2"/>
          <a:stretch>
            <a:fillRect/>
          </a:stretch>
        </p:blipFill>
        <p:spPr>
          <a:xfrm>
            <a:off x="552659" y="1165609"/>
            <a:ext cx="7959820" cy="2228119"/>
          </a:xfrm>
          <a:prstGeom prst="rect">
            <a:avLst/>
          </a:prstGeom>
        </p:spPr>
      </p:pic>
    </p:spTree>
    <p:extLst>
      <p:ext uri="{BB962C8B-B14F-4D97-AF65-F5344CB8AC3E}">
        <p14:creationId xmlns:p14="http://schemas.microsoft.com/office/powerpoint/2010/main" val="403069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943B262-993F-4269-AE8E-882A2FD86E70}"/>
              </a:ext>
            </a:extLst>
          </p:cNvPr>
          <p:cNvSpPr/>
          <p:nvPr/>
        </p:nvSpPr>
        <p:spPr>
          <a:xfrm>
            <a:off x="221612" y="246785"/>
            <a:ext cx="3501280" cy="369332"/>
          </a:xfrm>
          <a:prstGeom prst="rect">
            <a:avLst/>
          </a:prstGeom>
        </p:spPr>
        <p:txBody>
          <a:bodyPr wrap="none">
            <a:spAutoFit/>
          </a:bodyPr>
          <a:lstStyle/>
          <a:p>
            <a:r>
              <a:rPr lang="es-ES">
                <a:solidFill>
                  <a:schemeClr val="tx2"/>
                </a:solidFill>
                <a:effectLst>
                  <a:outerShdw blurRad="38100" dist="38100" dir="2700000" algn="tl">
                    <a:srgbClr val="000000">
                      <a:alpha val="43137"/>
                    </a:srgbClr>
                  </a:outerShdw>
                </a:effectLst>
              </a:rPr>
              <a:t>2. Contenido del cuestionario</a:t>
            </a:r>
          </a:p>
        </p:txBody>
      </p:sp>
      <p:pic>
        <p:nvPicPr>
          <p:cNvPr id="3" name="Imagen 2">
            <a:extLst>
              <a:ext uri="{FF2B5EF4-FFF2-40B4-BE49-F238E27FC236}">
                <a16:creationId xmlns:a16="http://schemas.microsoft.com/office/drawing/2014/main" id="{C8634971-6384-4DBC-8B52-501DEFCCAB7D}"/>
              </a:ext>
            </a:extLst>
          </p:cNvPr>
          <p:cNvPicPr>
            <a:picLocks noChangeAspect="1"/>
          </p:cNvPicPr>
          <p:nvPr/>
        </p:nvPicPr>
        <p:blipFill>
          <a:blip r:embed="rId2"/>
          <a:stretch>
            <a:fillRect/>
          </a:stretch>
        </p:blipFill>
        <p:spPr>
          <a:xfrm>
            <a:off x="1557455" y="675624"/>
            <a:ext cx="5550802" cy="3373734"/>
          </a:xfrm>
          <a:prstGeom prst="rect">
            <a:avLst/>
          </a:prstGeom>
        </p:spPr>
      </p:pic>
      <p:sp>
        <p:nvSpPr>
          <p:cNvPr id="4" name="CuadroTexto 3">
            <a:extLst>
              <a:ext uri="{FF2B5EF4-FFF2-40B4-BE49-F238E27FC236}">
                <a16:creationId xmlns:a16="http://schemas.microsoft.com/office/drawing/2014/main" id="{9C6FCFFF-52A7-4563-8A26-1161DC464D88}"/>
              </a:ext>
            </a:extLst>
          </p:cNvPr>
          <p:cNvSpPr txBox="1"/>
          <p:nvPr/>
        </p:nvSpPr>
        <p:spPr>
          <a:xfrm>
            <a:off x="4807482" y="4108865"/>
            <a:ext cx="4097979" cy="501325"/>
          </a:xfrm>
          <a:prstGeom prst="rect">
            <a:avLst/>
          </a:prstGeom>
          <a:solidFill>
            <a:schemeClr val="accent1">
              <a:lumMod val="40000"/>
              <a:lumOff val="60000"/>
            </a:schemeClr>
          </a:solidFill>
        </p:spPr>
        <p:txBody>
          <a:bodyPr wrap="square" lIns="54000" tIns="54000" rIns="54000" bIns="54000" rtlCol="0">
            <a:noAutofit/>
          </a:bodyPr>
          <a:lstStyle/>
          <a:p>
            <a:pPr algn="l"/>
            <a:r>
              <a:rPr lang="es-CO" sz="1400" dirty="0"/>
              <a:t>El instrumento despliega el cuestionario para cada una de las 9 líneas del Programa.</a:t>
            </a:r>
          </a:p>
        </p:txBody>
      </p:sp>
      <p:sp>
        <p:nvSpPr>
          <p:cNvPr id="5" name="Cerrar llave 4">
            <a:extLst>
              <a:ext uri="{FF2B5EF4-FFF2-40B4-BE49-F238E27FC236}">
                <a16:creationId xmlns:a16="http://schemas.microsoft.com/office/drawing/2014/main" id="{C3D60BF8-554F-4BA8-A0F1-F8992A5BD50B}"/>
              </a:ext>
            </a:extLst>
          </p:cNvPr>
          <p:cNvSpPr/>
          <p:nvPr/>
        </p:nvSpPr>
        <p:spPr>
          <a:xfrm rot="5400000">
            <a:off x="3436846" y="3074359"/>
            <a:ext cx="251864" cy="2201863"/>
          </a:xfrm>
          <a:prstGeom prst="rightBrace">
            <a:avLst/>
          </a:prstGeom>
          <a:ln w="31750">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cxnSp>
        <p:nvCxnSpPr>
          <p:cNvPr id="7" name="Conector: angular 6">
            <a:extLst>
              <a:ext uri="{FF2B5EF4-FFF2-40B4-BE49-F238E27FC236}">
                <a16:creationId xmlns:a16="http://schemas.microsoft.com/office/drawing/2014/main" id="{213B106A-0E2F-4F09-BDA7-5D428CDE3E9A}"/>
              </a:ext>
            </a:extLst>
          </p:cNvPr>
          <p:cNvCxnSpPr>
            <a:stCxn id="5" idx="1"/>
          </p:cNvCxnSpPr>
          <p:nvPr/>
        </p:nvCxnSpPr>
        <p:spPr>
          <a:xfrm rot="5400000" flipH="1" flipV="1">
            <a:off x="4140276" y="3723725"/>
            <a:ext cx="12700" cy="1154996"/>
          </a:xfrm>
          <a:prstGeom prst="bentConnector4">
            <a:avLst>
              <a:gd name="adj1" fmla="val 78260"/>
              <a:gd name="adj2" fmla="val 55452"/>
            </a:avLst>
          </a:prstGeom>
          <a:ln w="3175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02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943B262-993F-4269-AE8E-882A2FD86E70}"/>
              </a:ext>
            </a:extLst>
          </p:cNvPr>
          <p:cNvSpPr/>
          <p:nvPr/>
        </p:nvSpPr>
        <p:spPr>
          <a:xfrm>
            <a:off x="221612" y="246785"/>
            <a:ext cx="3501280" cy="369332"/>
          </a:xfrm>
          <a:prstGeom prst="rect">
            <a:avLst/>
          </a:prstGeom>
        </p:spPr>
        <p:txBody>
          <a:bodyPr wrap="none">
            <a:spAutoFit/>
          </a:bodyPr>
          <a:lstStyle/>
          <a:p>
            <a:r>
              <a:rPr lang="es-ES">
                <a:solidFill>
                  <a:schemeClr val="tx2"/>
                </a:solidFill>
                <a:effectLst>
                  <a:outerShdw blurRad="38100" dist="38100" dir="2700000" algn="tl">
                    <a:srgbClr val="000000">
                      <a:alpha val="43137"/>
                    </a:srgbClr>
                  </a:outerShdw>
                </a:effectLst>
              </a:rPr>
              <a:t>2. Contenido del cuestionario</a:t>
            </a:r>
          </a:p>
        </p:txBody>
      </p:sp>
      <p:pic>
        <p:nvPicPr>
          <p:cNvPr id="3" name="Imagen 2">
            <a:extLst>
              <a:ext uri="{FF2B5EF4-FFF2-40B4-BE49-F238E27FC236}">
                <a16:creationId xmlns:a16="http://schemas.microsoft.com/office/drawing/2014/main" id="{C8634971-6384-4DBC-8B52-501DEFCCAB7D}"/>
              </a:ext>
            </a:extLst>
          </p:cNvPr>
          <p:cNvPicPr>
            <a:picLocks noChangeAspect="1"/>
          </p:cNvPicPr>
          <p:nvPr/>
        </p:nvPicPr>
        <p:blipFill>
          <a:blip r:embed="rId2"/>
          <a:stretch>
            <a:fillRect/>
          </a:stretch>
        </p:blipFill>
        <p:spPr>
          <a:xfrm>
            <a:off x="947491" y="719713"/>
            <a:ext cx="5550802" cy="3373734"/>
          </a:xfrm>
          <a:prstGeom prst="rect">
            <a:avLst/>
          </a:prstGeom>
        </p:spPr>
      </p:pic>
      <p:sp>
        <p:nvSpPr>
          <p:cNvPr id="4" name="CuadroTexto 3">
            <a:extLst>
              <a:ext uri="{FF2B5EF4-FFF2-40B4-BE49-F238E27FC236}">
                <a16:creationId xmlns:a16="http://schemas.microsoft.com/office/drawing/2014/main" id="{9C6FCFFF-52A7-4563-8A26-1161DC464D88}"/>
              </a:ext>
            </a:extLst>
          </p:cNvPr>
          <p:cNvSpPr txBox="1"/>
          <p:nvPr/>
        </p:nvSpPr>
        <p:spPr>
          <a:xfrm>
            <a:off x="2478157" y="1801677"/>
            <a:ext cx="4424277" cy="2787762"/>
          </a:xfrm>
          <a:prstGeom prst="rect">
            <a:avLst/>
          </a:prstGeom>
          <a:solidFill>
            <a:schemeClr val="accent1">
              <a:lumMod val="40000"/>
              <a:lumOff val="60000"/>
            </a:schemeClr>
          </a:solidFill>
        </p:spPr>
        <p:txBody>
          <a:bodyPr wrap="square" lIns="54000" tIns="54000" rIns="54000" bIns="54000" rtlCol="0">
            <a:noAutofit/>
          </a:bodyPr>
          <a:lstStyle/>
          <a:p>
            <a:pPr algn="just"/>
            <a:r>
              <a:rPr lang="es-CO" sz="1200" dirty="0"/>
              <a:t>Dentro de cada una de las 9 líneas se despliega un  grupo de </a:t>
            </a:r>
            <a:r>
              <a:rPr lang="es-CO" sz="1200" b="1" dirty="0"/>
              <a:t>indicadores</a:t>
            </a:r>
            <a:endParaRPr lang="es-CO" sz="1200" dirty="0"/>
          </a:p>
          <a:p>
            <a:pPr algn="just"/>
            <a:endParaRPr lang="es-CO" sz="1200" dirty="0"/>
          </a:p>
          <a:p>
            <a:pPr algn="just"/>
            <a:r>
              <a:rPr lang="es-MX" sz="1200" dirty="0"/>
              <a:t>Qué es un Indicador:</a:t>
            </a:r>
          </a:p>
          <a:p>
            <a:pPr algn="just"/>
            <a:r>
              <a:rPr lang="es-MX" sz="1200" dirty="0"/>
              <a:t>Por regla general corresponde a un KPI (</a:t>
            </a:r>
            <a:r>
              <a:rPr lang="es-MX" sz="1200" i="1" dirty="0"/>
              <a:t>Key Performance </a:t>
            </a:r>
            <a:r>
              <a:rPr lang="es-MX" sz="1200" i="1" dirty="0" err="1"/>
              <a:t>Indicator</a:t>
            </a:r>
            <a:r>
              <a:rPr lang="es-MX" sz="1200" dirty="0"/>
              <a:t>) o Indicador Clave de Desempeño con base en el enfoque </a:t>
            </a:r>
            <a:r>
              <a:rPr lang="es-MX" sz="1200" i="1" dirty="0"/>
              <a:t>Lean Management.</a:t>
            </a:r>
          </a:p>
          <a:p>
            <a:pPr algn="just"/>
            <a:endParaRPr lang="es-MX" sz="1200" i="1" dirty="0"/>
          </a:p>
          <a:p>
            <a:pPr algn="just"/>
            <a:r>
              <a:rPr lang="es-MX" sz="1200" dirty="0"/>
              <a:t>Los </a:t>
            </a:r>
            <a:r>
              <a:rPr lang="es-MX" sz="1200" dirty="0" err="1"/>
              <a:t>KPIs</a:t>
            </a:r>
            <a:r>
              <a:rPr lang="es-MX" sz="1200" dirty="0"/>
              <a:t> se utilizan en los tablero de Gestión de la Rutina Diaria tipo </a:t>
            </a:r>
            <a:r>
              <a:rPr lang="es-MX" sz="1200" i="1" dirty="0" err="1"/>
              <a:t>Dashboard</a:t>
            </a:r>
            <a:r>
              <a:rPr lang="es-MX" sz="1200" dirty="0" err="1"/>
              <a:t>s</a:t>
            </a:r>
            <a:r>
              <a:rPr lang="es-MX" sz="1200" dirty="0"/>
              <a:t> o </a:t>
            </a:r>
            <a:r>
              <a:rPr lang="es-MX" sz="1200" i="1" dirty="0" err="1"/>
              <a:t>Balanced</a:t>
            </a:r>
            <a:r>
              <a:rPr lang="es-MX" sz="1200" i="1" dirty="0"/>
              <a:t> </a:t>
            </a:r>
            <a:r>
              <a:rPr lang="es-MX" sz="1200" i="1" dirty="0" err="1"/>
              <a:t>Scorecard</a:t>
            </a:r>
            <a:r>
              <a:rPr lang="es-MX" sz="1200" i="1" dirty="0"/>
              <a:t> </a:t>
            </a:r>
            <a:r>
              <a:rPr lang="es-MX" sz="1200" dirty="0"/>
              <a:t>y en los informes de desempeño y sostenibilidad de las empresas.</a:t>
            </a:r>
          </a:p>
          <a:p>
            <a:pPr algn="just"/>
            <a:endParaRPr lang="es-MX" sz="1200" dirty="0"/>
          </a:p>
          <a:p>
            <a:pPr algn="just"/>
            <a:r>
              <a:rPr lang="es-MX" sz="1200" dirty="0"/>
              <a:t>En este caso se observan dos (2) indicadores: tiempo de ciclo y capacidad de reducción de costos. </a:t>
            </a:r>
            <a:endParaRPr lang="es-CO" sz="1200" dirty="0"/>
          </a:p>
        </p:txBody>
      </p:sp>
      <p:sp>
        <p:nvSpPr>
          <p:cNvPr id="5" name="Cerrar llave 4">
            <a:extLst>
              <a:ext uri="{FF2B5EF4-FFF2-40B4-BE49-F238E27FC236}">
                <a16:creationId xmlns:a16="http://schemas.microsoft.com/office/drawing/2014/main" id="{056DE3B0-1041-4BB2-A819-FEFA39E47F8F}"/>
              </a:ext>
            </a:extLst>
          </p:cNvPr>
          <p:cNvSpPr/>
          <p:nvPr/>
        </p:nvSpPr>
        <p:spPr>
          <a:xfrm>
            <a:off x="2040835" y="1292087"/>
            <a:ext cx="437322" cy="2577548"/>
          </a:xfrm>
          <a:prstGeom prst="rightBrace">
            <a:avLst/>
          </a:prstGeom>
          <a:ln w="31750">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334225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943B262-993F-4269-AE8E-882A2FD86E70}"/>
              </a:ext>
            </a:extLst>
          </p:cNvPr>
          <p:cNvSpPr/>
          <p:nvPr/>
        </p:nvSpPr>
        <p:spPr>
          <a:xfrm>
            <a:off x="221612" y="246785"/>
            <a:ext cx="3501280" cy="369332"/>
          </a:xfrm>
          <a:prstGeom prst="rect">
            <a:avLst/>
          </a:prstGeom>
        </p:spPr>
        <p:txBody>
          <a:bodyPr wrap="none">
            <a:spAutoFit/>
          </a:bodyPr>
          <a:lstStyle/>
          <a:p>
            <a:r>
              <a:rPr lang="es-ES">
                <a:solidFill>
                  <a:schemeClr val="tx2"/>
                </a:solidFill>
                <a:effectLst>
                  <a:outerShdw blurRad="38100" dist="38100" dir="2700000" algn="tl">
                    <a:srgbClr val="000000">
                      <a:alpha val="43137"/>
                    </a:srgbClr>
                  </a:outerShdw>
                </a:effectLst>
              </a:rPr>
              <a:t>2. Contenido del cuestionario</a:t>
            </a:r>
          </a:p>
        </p:txBody>
      </p:sp>
      <p:pic>
        <p:nvPicPr>
          <p:cNvPr id="3" name="Imagen 2">
            <a:extLst>
              <a:ext uri="{FF2B5EF4-FFF2-40B4-BE49-F238E27FC236}">
                <a16:creationId xmlns:a16="http://schemas.microsoft.com/office/drawing/2014/main" id="{C8634971-6384-4DBC-8B52-501DEFCCAB7D}"/>
              </a:ext>
            </a:extLst>
          </p:cNvPr>
          <p:cNvPicPr>
            <a:picLocks noChangeAspect="1"/>
          </p:cNvPicPr>
          <p:nvPr/>
        </p:nvPicPr>
        <p:blipFill>
          <a:blip r:embed="rId2"/>
          <a:stretch>
            <a:fillRect/>
          </a:stretch>
        </p:blipFill>
        <p:spPr>
          <a:xfrm>
            <a:off x="947491" y="719713"/>
            <a:ext cx="5550802" cy="3373734"/>
          </a:xfrm>
          <a:prstGeom prst="rect">
            <a:avLst/>
          </a:prstGeom>
        </p:spPr>
      </p:pic>
      <p:sp>
        <p:nvSpPr>
          <p:cNvPr id="4" name="CuadroTexto 3">
            <a:extLst>
              <a:ext uri="{FF2B5EF4-FFF2-40B4-BE49-F238E27FC236}">
                <a16:creationId xmlns:a16="http://schemas.microsoft.com/office/drawing/2014/main" id="{9C6FCFFF-52A7-4563-8A26-1161DC464D88}"/>
              </a:ext>
            </a:extLst>
          </p:cNvPr>
          <p:cNvSpPr txBox="1"/>
          <p:nvPr/>
        </p:nvSpPr>
        <p:spPr>
          <a:xfrm>
            <a:off x="2201301" y="1351722"/>
            <a:ext cx="5433404" cy="2663687"/>
          </a:xfrm>
          <a:prstGeom prst="rect">
            <a:avLst/>
          </a:prstGeom>
          <a:solidFill>
            <a:schemeClr val="accent1">
              <a:lumMod val="40000"/>
              <a:lumOff val="60000"/>
            </a:schemeClr>
          </a:solidFill>
        </p:spPr>
        <p:txBody>
          <a:bodyPr wrap="square" lIns="54000" tIns="54000" rIns="54000" bIns="54000" rtlCol="0">
            <a:noAutofit/>
          </a:bodyPr>
          <a:lstStyle/>
          <a:p>
            <a:pPr algn="just"/>
            <a:r>
              <a:rPr lang="es-MX" sz="1200" b="1" dirty="0"/>
              <a:t>Pregunta Guía:</a:t>
            </a:r>
          </a:p>
          <a:p>
            <a:pPr algn="just"/>
            <a:r>
              <a:rPr lang="es-MX" sz="1200" dirty="0"/>
              <a:t>A cada indicador se le asocia una o varias preguntas guía, las cuales representan una ayuda para que el gestor enfoque el indicador a los niveles de madurez correspondientes a la empresa.</a:t>
            </a:r>
          </a:p>
          <a:p>
            <a:pPr algn="just"/>
            <a:endParaRPr lang="es-MX" sz="1200" dirty="0"/>
          </a:p>
          <a:p>
            <a:pPr algn="just"/>
            <a:r>
              <a:rPr lang="es-MX" sz="1200" b="1" dirty="0"/>
              <a:t>Cómo medirlo:</a:t>
            </a:r>
          </a:p>
          <a:p>
            <a:pPr algn="just"/>
            <a:r>
              <a:rPr lang="es-MX" sz="1200" dirty="0"/>
              <a:t>Se refiere a la relación cuantitativa de productividad o desempeño que se despliega en los niveles de madurez.</a:t>
            </a:r>
          </a:p>
          <a:p>
            <a:pPr algn="just"/>
            <a:endParaRPr lang="es-MX" sz="1200" dirty="0"/>
          </a:p>
          <a:p>
            <a:pPr algn="just"/>
            <a:r>
              <a:rPr lang="es-MX" sz="1200" dirty="0"/>
              <a:t>En otros casos sugiere una escala en %, número, rango o un índice cualitativo.</a:t>
            </a:r>
          </a:p>
          <a:p>
            <a:pPr algn="just"/>
            <a:endParaRPr lang="es-MX" sz="1200" dirty="0"/>
          </a:p>
          <a:p>
            <a:pPr algn="just"/>
            <a:r>
              <a:rPr lang="es-MX" sz="1200" dirty="0"/>
              <a:t>Mientras los indicadores se refieren a los objetivos del mejoramiento, la fórmula de medición guía la definición de la meta del mejoramiento.</a:t>
            </a:r>
            <a:endParaRPr lang="es-CO" sz="1200" dirty="0"/>
          </a:p>
        </p:txBody>
      </p:sp>
      <p:sp>
        <p:nvSpPr>
          <p:cNvPr id="5" name="Cerrar llave 4">
            <a:extLst>
              <a:ext uri="{FF2B5EF4-FFF2-40B4-BE49-F238E27FC236}">
                <a16:creationId xmlns:a16="http://schemas.microsoft.com/office/drawing/2014/main" id="{ECF9289E-4711-4501-BA05-65509F4C1CAB}"/>
              </a:ext>
            </a:extLst>
          </p:cNvPr>
          <p:cNvSpPr/>
          <p:nvPr/>
        </p:nvSpPr>
        <p:spPr>
          <a:xfrm rot="5400000">
            <a:off x="2594021" y="539935"/>
            <a:ext cx="301669" cy="1321905"/>
          </a:xfrm>
          <a:prstGeom prst="rightBrace">
            <a:avLst/>
          </a:prstGeom>
          <a:ln w="31750">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258464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943B262-993F-4269-AE8E-882A2FD86E70}"/>
              </a:ext>
            </a:extLst>
          </p:cNvPr>
          <p:cNvSpPr/>
          <p:nvPr/>
        </p:nvSpPr>
        <p:spPr>
          <a:xfrm>
            <a:off x="221612" y="246785"/>
            <a:ext cx="3501280" cy="369332"/>
          </a:xfrm>
          <a:prstGeom prst="rect">
            <a:avLst/>
          </a:prstGeom>
        </p:spPr>
        <p:txBody>
          <a:bodyPr wrap="none">
            <a:spAutoFit/>
          </a:bodyPr>
          <a:lstStyle/>
          <a:p>
            <a:r>
              <a:rPr lang="es-ES">
                <a:solidFill>
                  <a:schemeClr val="tx2"/>
                </a:solidFill>
                <a:effectLst>
                  <a:outerShdw blurRad="38100" dist="38100" dir="2700000" algn="tl">
                    <a:srgbClr val="000000">
                      <a:alpha val="43137"/>
                    </a:srgbClr>
                  </a:outerShdw>
                </a:effectLst>
              </a:rPr>
              <a:t>2. Contenido del cuestionario</a:t>
            </a:r>
          </a:p>
        </p:txBody>
      </p:sp>
      <p:pic>
        <p:nvPicPr>
          <p:cNvPr id="3" name="Imagen 2">
            <a:extLst>
              <a:ext uri="{FF2B5EF4-FFF2-40B4-BE49-F238E27FC236}">
                <a16:creationId xmlns:a16="http://schemas.microsoft.com/office/drawing/2014/main" id="{C8634971-6384-4DBC-8B52-501DEFCCAB7D}"/>
              </a:ext>
            </a:extLst>
          </p:cNvPr>
          <p:cNvPicPr>
            <a:picLocks noChangeAspect="1"/>
          </p:cNvPicPr>
          <p:nvPr/>
        </p:nvPicPr>
        <p:blipFill>
          <a:blip r:embed="rId2"/>
          <a:stretch>
            <a:fillRect/>
          </a:stretch>
        </p:blipFill>
        <p:spPr>
          <a:xfrm>
            <a:off x="947491" y="719713"/>
            <a:ext cx="5550802" cy="3373734"/>
          </a:xfrm>
          <a:prstGeom prst="rect">
            <a:avLst/>
          </a:prstGeom>
        </p:spPr>
      </p:pic>
      <p:sp>
        <p:nvSpPr>
          <p:cNvPr id="4" name="CuadroTexto 3">
            <a:extLst>
              <a:ext uri="{FF2B5EF4-FFF2-40B4-BE49-F238E27FC236}">
                <a16:creationId xmlns:a16="http://schemas.microsoft.com/office/drawing/2014/main" id="{9C6FCFFF-52A7-4563-8A26-1161DC464D88}"/>
              </a:ext>
            </a:extLst>
          </p:cNvPr>
          <p:cNvSpPr txBox="1"/>
          <p:nvPr/>
        </p:nvSpPr>
        <p:spPr>
          <a:xfrm>
            <a:off x="2879201" y="1331288"/>
            <a:ext cx="5740610" cy="2657616"/>
          </a:xfrm>
          <a:prstGeom prst="rect">
            <a:avLst/>
          </a:prstGeom>
          <a:solidFill>
            <a:schemeClr val="accent1">
              <a:lumMod val="40000"/>
              <a:lumOff val="60000"/>
            </a:schemeClr>
          </a:solidFill>
        </p:spPr>
        <p:txBody>
          <a:bodyPr wrap="square" lIns="54000" tIns="54000" rIns="54000" bIns="54000" rtlCol="0">
            <a:noAutofit/>
          </a:bodyPr>
          <a:lstStyle/>
          <a:p>
            <a:pPr algn="just"/>
            <a:r>
              <a:rPr lang="es-MX" sz="1200" b="1" dirty="0"/>
              <a:t>Nivel de capacidad o madurez actual :</a:t>
            </a:r>
          </a:p>
          <a:p>
            <a:pPr algn="just"/>
            <a:endParaRPr lang="es-MX" sz="1200" b="1" dirty="0"/>
          </a:p>
          <a:p>
            <a:pPr algn="just"/>
            <a:r>
              <a:rPr lang="es-MX" sz="1200" dirty="0"/>
              <a:t>La escala da cuenta de los cinco (5) posibles estados en que se encuentra la empresa. </a:t>
            </a:r>
          </a:p>
          <a:p>
            <a:pPr algn="just"/>
            <a:endParaRPr lang="es-MX" sz="1200" dirty="0"/>
          </a:p>
          <a:p>
            <a:pPr algn="just"/>
            <a:r>
              <a:rPr lang="es-MX" sz="1200" dirty="0"/>
              <a:t>La empresa debe seleccionar y marcar en la fila de color azul, con X o el mismo número del encabezado, su nivel actual de capacidad.</a:t>
            </a:r>
            <a:endParaRPr lang="es-CO" sz="1200" dirty="0"/>
          </a:p>
          <a:p>
            <a:pPr algn="just"/>
            <a:endParaRPr lang="es-MX" sz="1200" dirty="0"/>
          </a:p>
          <a:p>
            <a:pPr algn="just"/>
            <a:r>
              <a:rPr lang="es-MX" sz="1200" dirty="0"/>
              <a:t>Es importante mencionar que solo se puede marcar una  (1) de las (5) opciones. En caso de marcar más de un nivel (horizontal), quedaría invalidada la pregunta y se perdería la información. </a:t>
            </a:r>
          </a:p>
          <a:p>
            <a:pPr algn="just"/>
            <a:r>
              <a:rPr lang="es-MX" sz="1200" dirty="0"/>
              <a:t> </a:t>
            </a:r>
          </a:p>
          <a:p>
            <a:pPr algn="just"/>
            <a:r>
              <a:rPr lang="es-MX" sz="1200" dirty="0"/>
              <a:t>(Dicha escala  en muchos casos corresponde a estudios internacionales de </a:t>
            </a:r>
            <a:r>
              <a:rPr lang="es-MX" sz="1200" i="1" dirty="0" err="1"/>
              <a:t>World</a:t>
            </a:r>
            <a:r>
              <a:rPr lang="es-MX" sz="1200" i="1" dirty="0"/>
              <a:t> </a:t>
            </a:r>
            <a:r>
              <a:rPr lang="es-MX" sz="1200" i="1" dirty="0" err="1"/>
              <a:t>Class</a:t>
            </a:r>
            <a:r>
              <a:rPr lang="es-MX" sz="1200" i="1" dirty="0"/>
              <a:t> </a:t>
            </a:r>
            <a:r>
              <a:rPr lang="es-MX" sz="1200" i="1" dirty="0" err="1"/>
              <a:t>Manufacturing</a:t>
            </a:r>
            <a:r>
              <a:rPr lang="es-MX" sz="1200" i="1" dirty="0"/>
              <a:t>, </a:t>
            </a:r>
            <a:r>
              <a:rPr lang="es-MX" sz="1200" i="1" dirty="0" err="1"/>
              <a:t>Best</a:t>
            </a:r>
            <a:r>
              <a:rPr lang="es-MX" sz="1200" i="1" dirty="0"/>
              <a:t> </a:t>
            </a:r>
            <a:r>
              <a:rPr lang="es-MX" sz="1200" i="1" dirty="0" err="1"/>
              <a:t>Practices</a:t>
            </a:r>
            <a:r>
              <a:rPr lang="es-MX" sz="1200" i="1" dirty="0"/>
              <a:t> o </a:t>
            </a:r>
            <a:r>
              <a:rPr lang="es-MX" sz="1200" i="1" dirty="0" err="1"/>
              <a:t>Benchmark</a:t>
            </a:r>
            <a:r>
              <a:rPr lang="es-MX" sz="1200" dirty="0"/>
              <a:t>).</a:t>
            </a:r>
          </a:p>
        </p:txBody>
      </p:sp>
      <p:sp>
        <p:nvSpPr>
          <p:cNvPr id="5" name="Cerrar llave 4">
            <a:extLst>
              <a:ext uri="{FF2B5EF4-FFF2-40B4-BE49-F238E27FC236}">
                <a16:creationId xmlns:a16="http://schemas.microsoft.com/office/drawing/2014/main" id="{3801DCF8-37A3-4236-BBBC-57E803F676C0}"/>
              </a:ext>
            </a:extLst>
          </p:cNvPr>
          <p:cNvSpPr/>
          <p:nvPr/>
        </p:nvSpPr>
        <p:spPr>
          <a:xfrm rot="5400000">
            <a:off x="4697804" y="-291641"/>
            <a:ext cx="255286" cy="2938673"/>
          </a:xfrm>
          <a:prstGeom prst="rightBrace">
            <a:avLst/>
          </a:prstGeom>
          <a:ln w="31750">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99596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943B262-993F-4269-AE8E-882A2FD86E70}"/>
              </a:ext>
            </a:extLst>
          </p:cNvPr>
          <p:cNvSpPr/>
          <p:nvPr/>
        </p:nvSpPr>
        <p:spPr>
          <a:xfrm>
            <a:off x="221612" y="246785"/>
            <a:ext cx="3501280" cy="369332"/>
          </a:xfrm>
          <a:prstGeom prst="rect">
            <a:avLst/>
          </a:prstGeom>
        </p:spPr>
        <p:txBody>
          <a:bodyPr wrap="none">
            <a:spAutoFit/>
          </a:bodyPr>
          <a:lstStyle/>
          <a:p>
            <a:r>
              <a:rPr lang="es-ES">
                <a:solidFill>
                  <a:schemeClr val="tx2"/>
                </a:solidFill>
                <a:effectLst>
                  <a:outerShdw blurRad="38100" dist="38100" dir="2700000" algn="tl">
                    <a:srgbClr val="000000">
                      <a:alpha val="43137"/>
                    </a:srgbClr>
                  </a:outerShdw>
                </a:effectLst>
              </a:rPr>
              <a:t>2. Contenido del cuestionario</a:t>
            </a:r>
          </a:p>
        </p:txBody>
      </p:sp>
      <p:pic>
        <p:nvPicPr>
          <p:cNvPr id="5" name="Imagen 4">
            <a:extLst>
              <a:ext uri="{FF2B5EF4-FFF2-40B4-BE49-F238E27FC236}">
                <a16:creationId xmlns:a16="http://schemas.microsoft.com/office/drawing/2014/main" id="{7752BC06-6A99-4D1A-B2FB-F9361E82B745}"/>
              </a:ext>
            </a:extLst>
          </p:cNvPr>
          <p:cNvPicPr>
            <a:picLocks noChangeAspect="1"/>
          </p:cNvPicPr>
          <p:nvPr/>
        </p:nvPicPr>
        <p:blipFill>
          <a:blip r:embed="rId2"/>
          <a:stretch>
            <a:fillRect/>
          </a:stretch>
        </p:blipFill>
        <p:spPr>
          <a:xfrm>
            <a:off x="566737" y="762000"/>
            <a:ext cx="8010525" cy="3619500"/>
          </a:xfrm>
          <a:prstGeom prst="rect">
            <a:avLst/>
          </a:prstGeom>
        </p:spPr>
      </p:pic>
      <p:sp>
        <p:nvSpPr>
          <p:cNvPr id="4" name="CuadroTexto 3">
            <a:extLst>
              <a:ext uri="{FF2B5EF4-FFF2-40B4-BE49-F238E27FC236}">
                <a16:creationId xmlns:a16="http://schemas.microsoft.com/office/drawing/2014/main" id="{9C6FCFFF-52A7-4563-8A26-1161DC464D88}"/>
              </a:ext>
            </a:extLst>
          </p:cNvPr>
          <p:cNvSpPr txBox="1"/>
          <p:nvPr/>
        </p:nvSpPr>
        <p:spPr>
          <a:xfrm>
            <a:off x="3801294" y="2250940"/>
            <a:ext cx="3885695" cy="1105209"/>
          </a:xfrm>
          <a:prstGeom prst="rect">
            <a:avLst/>
          </a:prstGeom>
          <a:solidFill>
            <a:schemeClr val="accent1">
              <a:lumMod val="40000"/>
              <a:lumOff val="60000"/>
            </a:schemeClr>
          </a:solidFill>
        </p:spPr>
        <p:txBody>
          <a:bodyPr wrap="square" lIns="54000" tIns="54000" rIns="54000" bIns="54000" rtlCol="0">
            <a:noAutofit/>
          </a:bodyPr>
          <a:lstStyle/>
          <a:p>
            <a:pPr algn="just"/>
            <a:r>
              <a:rPr lang="es-MX" sz="1200" b="1" dirty="0"/>
              <a:t>Solo</a:t>
            </a:r>
            <a:r>
              <a:rPr lang="es-MX" sz="1200" dirty="0"/>
              <a:t> las casillas sombreadas en </a:t>
            </a:r>
            <a:r>
              <a:rPr lang="es-MX" sz="1200" dirty="0">
                <a:solidFill>
                  <a:srgbClr val="FF0000"/>
                </a:solidFill>
              </a:rPr>
              <a:t>rojo</a:t>
            </a:r>
            <a:r>
              <a:rPr lang="es-MX" sz="1200" dirty="0"/>
              <a:t> tienen habilitada la opción de No Aplica (NA); para aplicarla, solo debe escribir NA en cualquiera de las cinco (5) casillas de madurez para inhabilitar la pregunta.</a:t>
            </a:r>
          </a:p>
        </p:txBody>
      </p:sp>
      <p:cxnSp>
        <p:nvCxnSpPr>
          <p:cNvPr id="6" name="Conector recto de flecha 5">
            <a:extLst>
              <a:ext uri="{FF2B5EF4-FFF2-40B4-BE49-F238E27FC236}">
                <a16:creationId xmlns:a16="http://schemas.microsoft.com/office/drawing/2014/main" id="{8C107309-0AA4-438B-8C53-5FBFE7E1B724}"/>
              </a:ext>
            </a:extLst>
          </p:cNvPr>
          <p:cNvCxnSpPr/>
          <p:nvPr/>
        </p:nvCxnSpPr>
        <p:spPr>
          <a:xfrm>
            <a:off x="5320748" y="1974574"/>
            <a:ext cx="0" cy="276366"/>
          </a:xfrm>
          <a:prstGeom prst="straightConnector1">
            <a:avLst/>
          </a:prstGeom>
          <a:ln w="3175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827303"/>
      </p:ext>
    </p:extLst>
  </p:cSld>
  <p:clrMapOvr>
    <a:masterClrMapping/>
  </p:clrMapOvr>
</p:sld>
</file>

<file path=ppt/theme/theme1.xml><?xml version="1.0" encoding="utf-8"?>
<a:theme xmlns:a="http://schemas.openxmlformats.org/drawingml/2006/main" name="Office Theme">
  <a:themeElements>
    <a:clrScheme name="Custom 8">
      <a:dk1>
        <a:srgbClr val="000000"/>
      </a:dk1>
      <a:lt1>
        <a:srgbClr val="FFFFFF"/>
      </a:lt1>
      <a:dk2>
        <a:srgbClr val="095CB0"/>
      </a:dk2>
      <a:lt2>
        <a:srgbClr val="EEECE1"/>
      </a:lt2>
      <a:accent1>
        <a:srgbClr val="4F81BD"/>
      </a:accent1>
      <a:accent2>
        <a:srgbClr val="7E33AA"/>
      </a:accent2>
      <a:accent3>
        <a:srgbClr val="009BD9"/>
      </a:accent3>
      <a:accent4>
        <a:srgbClr val="095CB0"/>
      </a:accent4>
      <a:accent5>
        <a:srgbClr val="FFB800"/>
      </a:accent5>
      <a:accent6>
        <a:srgbClr val="FFA200"/>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schemeClr>
        </a:solidFill>
      </a:spPr>
      <a:bodyPr lIns="36000" tIns="36000" rIns="36000" bIns="36000" rtlCol="0" anchor="ctr">
        <a:noAutofit/>
      </a:bodyPr>
      <a:lstStyle>
        <a:defPPr algn="ctr">
          <a:defRPr sz="1600" dirty="0">
            <a:solidFill>
              <a:schemeClr val="tx1">
                <a:lumMod val="75000"/>
                <a:lumOff val="25000"/>
              </a:schemeClr>
            </a:solidFill>
          </a:defRPr>
        </a:defPPr>
      </a:lst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54000" tIns="54000" rIns="54000" bIns="54000" rtlCol="0">
        <a:noAutofit/>
      </a:bodyPr>
      <a:lstStyle>
        <a:defPPr algn="l">
          <a:defRPr sz="1400" dirty="0" smtClean="0"/>
        </a:defPPr>
      </a:lstStyle>
    </a:txDef>
  </a:objectDefaults>
  <a:extraClrSchemeLst/>
</a:theme>
</file>

<file path=ppt/theme/theme2.xml><?xml version="1.0" encoding="utf-8"?>
<a:theme xmlns:a="http://schemas.openxmlformats.org/drawingml/2006/main" name="2_Office Theme">
  <a:themeElements>
    <a:clrScheme name="Custom 8">
      <a:dk1>
        <a:srgbClr val="000000"/>
      </a:dk1>
      <a:lt1>
        <a:srgbClr val="FFFFFF"/>
      </a:lt1>
      <a:dk2>
        <a:srgbClr val="095CB0"/>
      </a:dk2>
      <a:lt2>
        <a:srgbClr val="EEECE1"/>
      </a:lt2>
      <a:accent1>
        <a:srgbClr val="4F81BD"/>
      </a:accent1>
      <a:accent2>
        <a:srgbClr val="7E33AA"/>
      </a:accent2>
      <a:accent3>
        <a:srgbClr val="009BD9"/>
      </a:accent3>
      <a:accent4>
        <a:srgbClr val="095CB0"/>
      </a:accent4>
      <a:accent5>
        <a:srgbClr val="FFB800"/>
      </a:accent5>
      <a:accent6>
        <a:srgbClr val="FFA200"/>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schemeClr>
        </a:solidFill>
      </a:spPr>
      <a:bodyPr lIns="36000" tIns="36000" rIns="36000" bIns="36000" rtlCol="0" anchor="ctr">
        <a:noAutofit/>
      </a:bodyPr>
      <a:lstStyle>
        <a:defPPr algn="ctr">
          <a:defRPr sz="1600" dirty="0">
            <a:solidFill>
              <a:schemeClr val="tx1">
                <a:lumMod val="75000"/>
                <a:lumOff val="25000"/>
              </a:schemeClr>
            </a:solidFill>
          </a:defRPr>
        </a:defPPr>
      </a:lstStyle>
    </a:spDef>
    <a:lnDef>
      <a:spPr>
        <a:ln w="3175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54000" tIns="54000" rIns="54000" bIns="54000" rtlCol="0">
        <a:noAutofit/>
      </a:bodyPr>
      <a:lstStyle>
        <a:defPPr algn="l">
          <a:defRPr sz="14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11667FEB3EC6B4DAE6A638EDA16D427" ma:contentTypeVersion="13" ma:contentTypeDescription="Crear nuevo documento." ma:contentTypeScope="" ma:versionID="d10b72784f9cea66979cd6bc56217bf8">
  <xsd:schema xmlns:xsd="http://www.w3.org/2001/XMLSchema" xmlns:xs="http://www.w3.org/2001/XMLSchema" xmlns:p="http://schemas.microsoft.com/office/2006/metadata/properties" xmlns:ns3="c9fa9c62-e194-45c0-9525-df36b1391a31" xmlns:ns4="8d94e0a8-9a39-4783-9c88-ddad4a2b9396" targetNamespace="http://schemas.microsoft.com/office/2006/metadata/properties" ma:root="true" ma:fieldsID="606d93c7ff1702c68a0a60c8789150a8" ns3:_="" ns4:_="">
    <xsd:import namespace="c9fa9c62-e194-45c0-9525-df36b1391a31"/>
    <xsd:import namespace="8d94e0a8-9a39-4783-9c88-ddad4a2b939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fa9c62-e194-45c0-9525-df36b1391a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94e0a8-9a39-4783-9c88-ddad4a2b9396"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element name="SharingHintHash" ma:index="17"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DE8F0-0F5E-4508-9A61-C779C647D19B}">
  <ds:schemaRefs>
    <ds:schemaRef ds:uri="http://schemas.microsoft.com/sharepoint/v3/contenttype/forms"/>
  </ds:schemaRefs>
</ds:datastoreItem>
</file>

<file path=customXml/itemProps2.xml><?xml version="1.0" encoding="utf-8"?>
<ds:datastoreItem xmlns:ds="http://schemas.openxmlformats.org/officeDocument/2006/customXml" ds:itemID="{EC1503C0-E2D9-44DB-ACCF-831105013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fa9c62-e194-45c0-9525-df36b1391a31"/>
    <ds:schemaRef ds:uri="8d94e0a8-9a39-4783-9c88-ddad4a2b93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FE6C09-02A8-4295-809D-6D6E94D01E9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1480</Words>
  <Application>Microsoft Office PowerPoint</Application>
  <PresentationFormat>Presentación en pantalla (16:9)</PresentationFormat>
  <Paragraphs>130</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25</vt:i4>
      </vt:variant>
    </vt:vector>
  </HeadingPairs>
  <TitlesOfParts>
    <vt:vector size="31" baseType="lpstr">
      <vt:lpstr>Arial</vt:lpstr>
      <vt:lpstr>Calibri</vt:lpstr>
      <vt:lpstr>Century Gothic</vt:lpstr>
      <vt:lpstr>Courier New</vt:lpstr>
      <vt:lpstr>Office Theme</vt:lpstr>
      <vt:lpstr>2_Office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SinOcio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Camilo Rincón Pardo</dc:creator>
  <cp:lastModifiedBy>Karen Andrely Mendez Herrera</cp:lastModifiedBy>
  <cp:revision>1</cp:revision>
  <cp:lastPrinted>2018-12-20T15:44:09Z</cp:lastPrinted>
  <dcterms:created xsi:type="dcterms:W3CDTF">2018-08-19T21:08:29Z</dcterms:created>
  <dcterms:modified xsi:type="dcterms:W3CDTF">2020-08-26T18:16:42Z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0x010100C11667FEB3EC6B4DAE6A638EDA16D427</vt:lpwstr>
  </property>
</Properties>
</file>